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0.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1.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2.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3.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5.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6.xml" ContentType="application/vnd.openxmlformats-officedocument.theme+xml"/>
  <Override PartName="/ppt/slideLayouts/slideLayout320.xml" ContentType="application/vnd.openxmlformats-officedocument.presentationml.slideLayout+xml"/>
  <Override PartName="/ppt/theme/theme17.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1" r:id="rId1"/>
    <p:sldMasterId id="2147483694" r:id="rId2"/>
    <p:sldMasterId id="2147483701" r:id="rId3"/>
    <p:sldMasterId id="2147483711" r:id="rId4"/>
    <p:sldMasterId id="2147483724" r:id="rId5"/>
    <p:sldMasterId id="2147483738" r:id="rId6"/>
    <p:sldMasterId id="2147483743" r:id="rId7"/>
    <p:sldMasterId id="2147483763" r:id="rId8"/>
    <p:sldMasterId id="2147483859" r:id="rId9"/>
    <p:sldMasterId id="2147483884" r:id="rId10"/>
    <p:sldMasterId id="2147483898" r:id="rId11"/>
    <p:sldMasterId id="2147483919" r:id="rId12"/>
    <p:sldMasterId id="2147483930" r:id="rId13"/>
    <p:sldMasterId id="2147483947" r:id="rId14"/>
    <p:sldMasterId id="2147484030" r:id="rId15"/>
    <p:sldMasterId id="2147484055" r:id="rId16"/>
    <p:sldMasterId id="2147484093" r:id="rId17"/>
    <p:sldMasterId id="2147484096" r:id="rId18"/>
  </p:sldMasterIdLst>
  <p:notesMasterIdLst>
    <p:notesMasterId r:id="rId53"/>
  </p:notesMasterIdLst>
  <p:sldIdLst>
    <p:sldId id="332" r:id="rId19"/>
    <p:sldId id="333" r:id="rId20"/>
    <p:sldId id="261" r:id="rId21"/>
    <p:sldId id="262" r:id="rId22"/>
    <p:sldId id="335" r:id="rId23"/>
    <p:sldId id="268" r:id="rId24"/>
    <p:sldId id="269" r:id="rId25"/>
    <p:sldId id="270" r:id="rId26"/>
    <p:sldId id="271" r:id="rId27"/>
    <p:sldId id="272" r:id="rId28"/>
    <p:sldId id="273" r:id="rId29"/>
    <p:sldId id="274" r:id="rId30"/>
    <p:sldId id="275" r:id="rId31"/>
    <p:sldId id="279" r:id="rId32"/>
    <p:sldId id="266" r:id="rId33"/>
    <p:sldId id="281" r:id="rId34"/>
    <p:sldId id="263" r:id="rId35"/>
    <p:sldId id="284" r:id="rId36"/>
    <p:sldId id="285" r:id="rId37"/>
    <p:sldId id="286" r:id="rId38"/>
    <p:sldId id="287" r:id="rId39"/>
    <p:sldId id="288" r:id="rId40"/>
    <p:sldId id="289" r:id="rId41"/>
    <p:sldId id="290" r:id="rId42"/>
    <p:sldId id="291" r:id="rId43"/>
    <p:sldId id="292" r:id="rId44"/>
    <p:sldId id="295" r:id="rId45"/>
    <p:sldId id="297" r:id="rId46"/>
    <p:sldId id="336" r:id="rId47"/>
    <p:sldId id="337" r:id="rId48"/>
    <p:sldId id="339" r:id="rId49"/>
    <p:sldId id="338" r:id="rId50"/>
    <p:sldId id="341" r:id="rId51"/>
    <p:sldId id="342" r:id="rId5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EA8880-2884-4347-B3EB-307B00E55D07}">
          <p14:sldIdLst>
            <p14:sldId id="332"/>
            <p14:sldId id="333"/>
            <p14:sldId id="261"/>
            <p14:sldId id="262"/>
            <p14:sldId id="335"/>
            <p14:sldId id="268"/>
            <p14:sldId id="269"/>
            <p14:sldId id="270"/>
            <p14:sldId id="271"/>
            <p14:sldId id="272"/>
            <p14:sldId id="273"/>
            <p14:sldId id="274"/>
            <p14:sldId id="275"/>
            <p14:sldId id="279"/>
            <p14:sldId id="266"/>
            <p14:sldId id="281"/>
            <p14:sldId id="263"/>
            <p14:sldId id="284"/>
            <p14:sldId id="285"/>
            <p14:sldId id="286"/>
            <p14:sldId id="287"/>
            <p14:sldId id="288"/>
            <p14:sldId id="289"/>
            <p14:sldId id="290"/>
            <p14:sldId id="291"/>
            <p14:sldId id="292"/>
            <p14:sldId id="295"/>
            <p14:sldId id="297"/>
            <p14:sldId id="336"/>
            <p14:sldId id="337"/>
            <p14:sldId id="339"/>
            <p14:sldId id="338"/>
            <p14:sldId id="341"/>
            <p14:sldId id="34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459"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28154-6623-4F3E-B6D0-1EA8BBA156C1}" type="datetimeFigureOut">
              <a:rPr lang="ru-RU" smtClean="0"/>
              <a:t>01.02.2018</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500914-A648-4A60-927D-06C75ACE9DC4}" type="slidenum">
              <a:rPr lang="ru-RU" smtClean="0"/>
              <a:t>‹#›</a:t>
            </a:fld>
            <a:endParaRPr lang="ru-RU"/>
          </a:p>
        </p:txBody>
      </p:sp>
    </p:spTree>
    <p:extLst>
      <p:ext uri="{BB962C8B-B14F-4D97-AF65-F5344CB8AC3E}">
        <p14:creationId xmlns:p14="http://schemas.microsoft.com/office/powerpoint/2010/main" val="2036855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6:14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8125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1400" dirty="0"/>
          </a:p>
        </p:txBody>
      </p:sp>
    </p:spTree>
    <p:extLst>
      <p:ext uri="{BB962C8B-B14F-4D97-AF65-F5344CB8AC3E}">
        <p14:creationId xmlns:p14="http://schemas.microsoft.com/office/powerpoint/2010/main" val="202039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1400" dirty="0"/>
          </a:p>
        </p:txBody>
      </p:sp>
    </p:spTree>
    <p:extLst>
      <p:ext uri="{BB962C8B-B14F-4D97-AF65-F5344CB8AC3E}">
        <p14:creationId xmlns:p14="http://schemas.microsoft.com/office/powerpoint/2010/main" val="3904535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1400" dirty="0"/>
          </a:p>
        </p:txBody>
      </p:sp>
    </p:spTree>
    <p:extLst>
      <p:ext uri="{BB962C8B-B14F-4D97-AF65-F5344CB8AC3E}">
        <p14:creationId xmlns:p14="http://schemas.microsoft.com/office/powerpoint/2010/main" val="4028483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3572799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61111"/>
              <a:buFont typeface="Arial"/>
              <a:buNone/>
            </a:pPr>
            <a:endParaRPr lang="en" sz="1800" dirty="0">
              <a:solidFill>
                <a:schemeClr val="dk1"/>
              </a:solidFill>
            </a:endParaRPr>
          </a:p>
        </p:txBody>
      </p:sp>
    </p:spTree>
    <p:extLst>
      <p:ext uri="{BB962C8B-B14F-4D97-AF65-F5344CB8AC3E}">
        <p14:creationId xmlns:p14="http://schemas.microsoft.com/office/powerpoint/2010/main" val="335523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4B500914-A648-4A60-927D-06C75ACE9DC4}" type="slidenum">
              <a:rPr lang="ru-RU" smtClean="0"/>
              <a:t>15</a:t>
            </a:fld>
            <a:endParaRPr lang="ru-RU"/>
          </a:p>
        </p:txBody>
      </p:sp>
    </p:spTree>
    <p:extLst>
      <p:ext uri="{BB962C8B-B14F-4D97-AF65-F5344CB8AC3E}">
        <p14:creationId xmlns:p14="http://schemas.microsoft.com/office/powerpoint/2010/main" val="1654120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4B500914-A648-4A60-927D-06C75ACE9DC4}" type="slidenum">
              <a:rPr lang="ru-RU" smtClean="0"/>
              <a:t>16</a:t>
            </a:fld>
            <a:endParaRPr lang="ru-RU"/>
          </a:p>
        </p:txBody>
      </p:sp>
    </p:spTree>
    <p:extLst>
      <p:ext uri="{BB962C8B-B14F-4D97-AF65-F5344CB8AC3E}">
        <p14:creationId xmlns:p14="http://schemas.microsoft.com/office/powerpoint/2010/main" val="2219346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FDAFBEB-CD6F-47F6-A4B0-C6110FC418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457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2360385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8D5B9A-46DE-4085-A8A5-0C67B4FE45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814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4B500914-A648-4A60-927D-06C75ACE9DC4}" type="slidenum">
              <a:rPr lang="ru-RU" smtClean="0"/>
              <a:t>2</a:t>
            </a:fld>
            <a:endParaRPr lang="ru-RU"/>
          </a:p>
        </p:txBody>
      </p:sp>
    </p:spTree>
    <p:extLst>
      <p:ext uri="{BB962C8B-B14F-4D97-AF65-F5344CB8AC3E}">
        <p14:creationId xmlns:p14="http://schemas.microsoft.com/office/powerpoint/2010/main" val="3150895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8D5B9A-46DE-4085-A8A5-0C67B4FE45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894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3A9C7B-E033-4CD1-BE4E-6C245AC3E49B}" type="datetime8">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S PGothic"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2/1/2018 6:14 PM</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S PGothic"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CBF20-D12F-4598-97AB-77E8A4C1F0B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S PGothic"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S PGothic" pitchFamily="34" charset="-128"/>
              <a:cs typeface="+mn-cs"/>
            </a:endParaRPr>
          </a:p>
        </p:txBody>
      </p:sp>
    </p:spTree>
    <p:extLst>
      <p:ext uri="{BB962C8B-B14F-4D97-AF65-F5344CB8AC3E}">
        <p14:creationId xmlns:p14="http://schemas.microsoft.com/office/powerpoint/2010/main" val="976858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059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412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134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8D5B9A-46DE-4085-A8A5-0C67B4FE45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903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8D5B9A-46DE-4085-A8A5-0C67B4FE45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365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8D5B9A-46DE-4085-A8A5-0C67B4FE45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54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6:14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962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6:14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34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4B500914-A648-4A60-927D-06C75ACE9DC4}" type="slidenum">
              <a:rPr lang="ru-RU" smtClean="0"/>
              <a:t>3</a:t>
            </a:fld>
            <a:endParaRPr lang="ru-RU"/>
          </a:p>
        </p:txBody>
      </p:sp>
    </p:spTree>
    <p:extLst>
      <p:ext uri="{BB962C8B-B14F-4D97-AF65-F5344CB8AC3E}">
        <p14:creationId xmlns:p14="http://schemas.microsoft.com/office/powerpoint/2010/main" val="2315824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269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651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7979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12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6:14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30685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6:14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58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4B500914-A648-4A60-927D-06C75ACE9DC4}" type="slidenum">
              <a:rPr lang="ru-RU" smtClean="0"/>
              <a:t>4</a:t>
            </a:fld>
            <a:endParaRPr lang="ru-RU"/>
          </a:p>
        </p:txBody>
      </p:sp>
    </p:spTree>
    <p:extLst>
      <p:ext uri="{BB962C8B-B14F-4D97-AF65-F5344CB8AC3E}">
        <p14:creationId xmlns:p14="http://schemas.microsoft.com/office/powerpoint/2010/main" val="195223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2/1/2018 6:14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321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1400" dirty="0">
              <a:solidFill>
                <a:schemeClr val="dk1"/>
              </a:solidFill>
              <a:highlight>
                <a:srgbClr val="FFFFFF"/>
              </a:highlight>
            </a:endParaRPr>
          </a:p>
        </p:txBody>
      </p:sp>
    </p:spTree>
    <p:extLst>
      <p:ext uri="{BB962C8B-B14F-4D97-AF65-F5344CB8AC3E}">
        <p14:creationId xmlns:p14="http://schemas.microsoft.com/office/powerpoint/2010/main" val="23688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6:14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5448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1400" dirty="0"/>
          </a:p>
        </p:txBody>
      </p:sp>
    </p:spTree>
    <p:extLst>
      <p:ext uri="{BB962C8B-B14F-4D97-AF65-F5344CB8AC3E}">
        <p14:creationId xmlns:p14="http://schemas.microsoft.com/office/powerpoint/2010/main" val="741448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sz="1400" dirty="0"/>
          </a:p>
        </p:txBody>
      </p:sp>
    </p:spTree>
    <p:extLst>
      <p:ext uri="{BB962C8B-B14F-4D97-AF65-F5344CB8AC3E}">
        <p14:creationId xmlns:p14="http://schemas.microsoft.com/office/powerpoint/2010/main" val="412356188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 Id="rId4" Type="http://schemas.openxmlformats.org/officeDocument/2006/relationships/image" Target="../media/image3.em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png"/><Relationship Id="rId1" Type="http://schemas.openxmlformats.org/officeDocument/2006/relationships/slideMaster" Target="../slideMasters/slideMaster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png"/><Relationship Id="rId1" Type="http://schemas.openxmlformats.org/officeDocument/2006/relationships/slideMaster" Target="../slideMasters/slideMaster14.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emf"/></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5.xml"/><Relationship Id="rId4" Type="http://schemas.openxmlformats.org/officeDocument/2006/relationships/image" Target="../media/image3.emf"/></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3.jpeg"/><Relationship Id="rId1" Type="http://schemas.openxmlformats.org/officeDocument/2006/relationships/slideMaster" Target="../slideMasters/slideMaster16.xml"/><Relationship Id="rId5" Type="http://schemas.openxmlformats.org/officeDocument/2006/relationships/image" Target="../media/image34.png"/><Relationship Id="rId4" Type="http://schemas.openxmlformats.org/officeDocument/2006/relationships/image" Target="../media/image3.emf"/></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5.jpeg"/><Relationship Id="rId1" Type="http://schemas.openxmlformats.org/officeDocument/2006/relationships/slideMaster" Target="../slideMasters/slideMaster16.xml"/><Relationship Id="rId4" Type="http://schemas.openxmlformats.org/officeDocument/2006/relationships/image" Target="../media/image3.emf"/></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6.jpeg"/><Relationship Id="rId1" Type="http://schemas.openxmlformats.org/officeDocument/2006/relationships/slideMaster" Target="../slideMasters/slideMaster16.xml"/><Relationship Id="rId4" Type="http://schemas.openxmlformats.org/officeDocument/2006/relationships/image" Target="../media/image3.emf"/></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7.jpeg"/><Relationship Id="rId1" Type="http://schemas.openxmlformats.org/officeDocument/2006/relationships/slideMaster" Target="../slideMasters/slideMaster16.xml"/><Relationship Id="rId4" Type="http://schemas.openxmlformats.org/officeDocument/2006/relationships/image" Target="../media/image3.emf"/></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8.jpeg"/><Relationship Id="rId1" Type="http://schemas.openxmlformats.org/officeDocument/2006/relationships/slideMaster" Target="../slideMasters/slideMaster16.xml"/><Relationship Id="rId4"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Master" Target="../slideMasters/slideMaster16.xml"/><Relationship Id="rId5" Type="http://schemas.openxmlformats.org/officeDocument/2006/relationships/image" Target="../media/image3.emf"/><Relationship Id="rId4" Type="http://schemas.openxmlformats.org/officeDocument/2006/relationships/image" Target="../media/image6.emf"/></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0.jpeg"/><Relationship Id="rId1" Type="http://schemas.openxmlformats.org/officeDocument/2006/relationships/slideMaster" Target="../slideMasters/slideMaster16.xml"/><Relationship Id="rId4" Type="http://schemas.openxmlformats.org/officeDocument/2006/relationships/image" Target="../media/image3.emf"/></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1.jpeg"/><Relationship Id="rId1" Type="http://schemas.openxmlformats.org/officeDocument/2006/relationships/slideMaster" Target="../slideMasters/slideMaster16.xml"/><Relationship Id="rId4" Type="http://schemas.openxmlformats.org/officeDocument/2006/relationships/image" Target="../media/image3.emf"/></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4.jpeg"/><Relationship Id="rId2" Type="http://schemas.openxmlformats.org/officeDocument/2006/relationships/image" Target="../media/image41.jpeg"/><Relationship Id="rId1" Type="http://schemas.openxmlformats.org/officeDocument/2006/relationships/slideMaster" Target="../slideMasters/slideMaster16.xml"/><Relationship Id="rId6" Type="http://schemas.openxmlformats.org/officeDocument/2006/relationships/image" Target="../media/image3.emf"/><Relationship Id="rId5" Type="http://schemas.openxmlformats.org/officeDocument/2006/relationships/image" Target="../media/image6.emf"/><Relationship Id="rId4" Type="http://schemas.openxmlformats.org/officeDocument/2006/relationships/image" Target="../media/image43.jpe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jpeg"/><Relationship Id="rId1" Type="http://schemas.openxmlformats.org/officeDocument/2006/relationships/slideMaster" Target="../slideMasters/slideMaster16.xml"/><Relationship Id="rId4" Type="http://schemas.openxmlformats.org/officeDocument/2006/relationships/image" Target="../media/image3.emf"/></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6.jpeg"/><Relationship Id="rId1" Type="http://schemas.openxmlformats.org/officeDocument/2006/relationships/slideMaster" Target="../slideMasters/slideMaster16.xml"/><Relationship Id="rId4" Type="http://schemas.openxmlformats.org/officeDocument/2006/relationships/image" Target="../media/image3.emf"/></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7.jpeg"/><Relationship Id="rId1" Type="http://schemas.openxmlformats.org/officeDocument/2006/relationships/slideMaster" Target="../slideMasters/slideMaster16.xml"/><Relationship Id="rId4" Type="http://schemas.openxmlformats.org/officeDocument/2006/relationships/image" Target="../media/image3.emf"/></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emf"/><Relationship Id="rId1" Type="http://schemas.openxmlformats.org/officeDocument/2006/relationships/slideMaster" Target="../slideMasters/slideMaster18.xml"/><Relationship Id="rId4" Type="http://schemas.openxmlformats.org/officeDocument/2006/relationships/image" Target="../media/image50.emf"/></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51.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616543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23805439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09370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276414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00770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129031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endParaRPr lang="en-US" dirty="0"/>
          </a:p>
        </p:txBody>
      </p:sp>
    </p:spTree>
    <p:extLst>
      <p:ext uri="{BB962C8B-B14F-4D97-AF65-F5344CB8AC3E}">
        <p14:creationId xmlns:p14="http://schemas.microsoft.com/office/powerpoint/2010/main" val="379827346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37090542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2693327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6962265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288251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09599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7041495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9464067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48450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87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60715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auto">
          <a:xfrm>
            <a:off x="269240" y="1208199"/>
            <a:ext cx="8368705" cy="1167217"/>
          </a:xfrm>
          <a:noFill/>
        </p:spPr>
        <p:txBody>
          <a:bodyPr lIns="146304" tIns="91440" rIns="146304" bIns="91440" anchor="t" anchorCtr="0"/>
          <a:lstStyle>
            <a:lvl1pPr>
              <a:defRPr sz="5293"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40"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48586" y="6133828"/>
            <a:ext cx="1254995" cy="269134"/>
          </a:xfrm>
          <a:prstGeom prst="rect">
            <a:avLst/>
          </a:prstGeom>
        </p:spPr>
      </p:pic>
    </p:spTree>
    <p:extLst>
      <p:ext uri="{BB962C8B-B14F-4D97-AF65-F5344CB8AC3E}">
        <p14:creationId xmlns:p14="http://schemas.microsoft.com/office/powerpoint/2010/main" val="122902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6372460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219505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079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dirty="0"/>
              <a:t>Click to edit Master title style</a:t>
            </a:r>
          </a:p>
        </p:txBody>
      </p:sp>
    </p:spTree>
    <p:extLst>
      <p:ext uri="{BB962C8B-B14F-4D97-AF65-F5344CB8AC3E}">
        <p14:creationId xmlns:p14="http://schemas.microsoft.com/office/powerpoint/2010/main" val="204143137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293672085"/>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7303697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0" y="573614"/>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762000" y="1524000"/>
            <a:ext cx="10668000" cy="4572000"/>
          </a:xfrm>
        </p:spPr>
        <p:txBody>
          <a:bodyPr>
            <a:normAutofit/>
          </a:bodyPr>
          <a:lstStyle>
            <a:lvl1pPr>
              <a:defRPr sz="18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82354198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Rectangle 9"/>
          <p:cNvSpPr/>
          <p:nvPr userDrawn="1"/>
        </p:nvSpPr>
        <p:spPr>
          <a:xfrm>
            <a:off x="3" y="6478597"/>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2200"/>
          </a:p>
        </p:txBody>
      </p:sp>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30001" y="6478597"/>
            <a:ext cx="761999"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0" y="573614"/>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9" name="Footer Placeholder 2"/>
          <p:cNvSpPr txBox="1">
            <a:spLocks/>
          </p:cNvSpPr>
          <p:nvPr userDrawn="1"/>
        </p:nvSpPr>
        <p:spPr>
          <a:xfrm>
            <a:off x="0" y="6478597"/>
            <a:ext cx="3048000" cy="379413"/>
          </a:xfrm>
          <a:prstGeom prst="rect">
            <a:avLst/>
          </a:prstGeom>
        </p:spPr>
        <p:txBody>
          <a:bodyPr lIns="380893" tIns="38089" rIns="76179" bIns="38089"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dirty="0">
                <a:latin typeface="Segoe UI" pitchFamily="34" charset="0"/>
                <a:ea typeface="Segoe UI" pitchFamily="34" charset="0"/>
                <a:cs typeface="Segoe UI" pitchFamily="34" charset="0"/>
              </a:rPr>
              <a:t>EPG | MICROSOFT CONFIDENTIAL</a:t>
            </a:r>
          </a:p>
        </p:txBody>
      </p:sp>
    </p:spTree>
    <p:extLst>
      <p:ext uri="{BB962C8B-B14F-4D97-AF65-F5344CB8AC3E}">
        <p14:creationId xmlns:p14="http://schemas.microsoft.com/office/powerpoint/2010/main" val="207467123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13" name="Rectangle 12"/>
          <p:cNvSpPr/>
          <p:nvPr userDrawn="1"/>
        </p:nvSpPr>
        <p:spPr>
          <a:xfrm>
            <a:off x="3" y="6478597"/>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2200"/>
          </a:p>
        </p:txBody>
      </p:sp>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762000" y="1524000"/>
            <a:ext cx="10668000" cy="45720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0" y="573614"/>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8" name="Footer Placeholder 2"/>
          <p:cNvSpPr txBox="1">
            <a:spLocks/>
          </p:cNvSpPr>
          <p:nvPr userDrawn="1"/>
        </p:nvSpPr>
        <p:spPr>
          <a:xfrm>
            <a:off x="0" y="6478597"/>
            <a:ext cx="3048000" cy="379413"/>
          </a:xfrm>
          <a:prstGeom prst="rect">
            <a:avLst/>
          </a:prstGeom>
        </p:spPr>
        <p:txBody>
          <a:bodyPr lIns="380893" tIns="38089" rIns="76179" bIns="38089"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dirty="0">
                <a:latin typeface="Segoe UI" pitchFamily="34" charset="0"/>
                <a:ea typeface="Segoe UI" pitchFamily="34" charset="0"/>
                <a:cs typeface="Segoe UI" pitchFamily="34" charset="0"/>
              </a:rPr>
              <a:t>EPG | MICROSOFT CONFIDENTIAL</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52047587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Rectangle 8"/>
          <p:cNvSpPr/>
          <p:nvPr userDrawn="1"/>
        </p:nvSpPr>
        <p:spPr>
          <a:xfrm>
            <a:off x="3" y="6478597"/>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2200"/>
          </a:p>
        </p:txBody>
      </p:sp>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8" name="Footer Placeholder 2"/>
          <p:cNvSpPr txBox="1">
            <a:spLocks/>
          </p:cNvSpPr>
          <p:nvPr userDrawn="1"/>
        </p:nvSpPr>
        <p:spPr>
          <a:xfrm>
            <a:off x="0" y="6478597"/>
            <a:ext cx="3048000" cy="379413"/>
          </a:xfrm>
          <a:prstGeom prst="rect">
            <a:avLst/>
          </a:prstGeom>
        </p:spPr>
        <p:txBody>
          <a:bodyPr lIns="380893" tIns="38089" rIns="76179" bIns="38089"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dirty="0">
                <a:latin typeface="Segoe UI" pitchFamily="34" charset="0"/>
                <a:ea typeface="Segoe UI" pitchFamily="34" charset="0"/>
                <a:cs typeface="Segoe UI" pitchFamily="34" charset="0"/>
              </a:rPr>
              <a:t>EPG | MICROSOFT CONFIDENTIAL</a:t>
            </a:r>
          </a:p>
        </p:txBody>
      </p:sp>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2727000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0"/>
          </p:nvPr>
        </p:nvSpPr>
        <p:spPr>
          <a:xfrm>
            <a:off x="611348" y="1449393"/>
            <a:ext cx="10975659" cy="1255728"/>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34923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972249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17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B9EC5-B503-4B62-9C95-E8A3F44F201A}"/>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5FB66951-DC57-40D3-9357-910F19905C31}"/>
              </a:ext>
            </a:extLst>
          </p:cNvPr>
          <p:cNvSpPr>
            <a:spLocks noGrp="1"/>
          </p:cNvSpPr>
          <p:nvPr>
            <p:ph type="dt" sz="half" idx="10"/>
          </p:nvPr>
        </p:nvSpPr>
        <p:spPr/>
        <p:txBody>
          <a:bodyPr/>
          <a:lstStyle/>
          <a:p>
            <a:fld id="{15A297AA-C947-47D7-8C3B-ADF242224802}" type="datetimeFigureOut">
              <a:rPr lang="ru-RU" smtClean="0"/>
              <a:t>01.02.2018</a:t>
            </a:fld>
            <a:endParaRPr lang="ru-RU"/>
          </a:p>
        </p:txBody>
      </p:sp>
      <p:sp>
        <p:nvSpPr>
          <p:cNvPr id="4" name="Footer Placeholder 3">
            <a:extLst>
              <a:ext uri="{FF2B5EF4-FFF2-40B4-BE49-F238E27FC236}">
                <a16:creationId xmlns:a16="http://schemas.microsoft.com/office/drawing/2014/main" id="{04566590-C13F-43C9-92D4-C0F0AFEF2D4C}"/>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802A3FD4-00EC-4DB0-BFAC-2C36BEDF4F31}"/>
              </a:ext>
            </a:extLst>
          </p:cNvPr>
          <p:cNvSpPr>
            <a:spLocks noGrp="1"/>
          </p:cNvSpPr>
          <p:nvPr>
            <p:ph type="sldNum" sz="quarter" idx="12"/>
          </p:nvPr>
        </p:nvSpPr>
        <p:spPr/>
        <p:txBody>
          <a:bodyPr/>
          <a:lstStyle/>
          <a:p>
            <a:fld id="{565341E6-3200-45D1-BFD2-F7A154F085F6}" type="slidenum">
              <a:rPr lang="ru-RU" smtClean="0"/>
              <a:t>‹#›</a:t>
            </a:fld>
            <a:endParaRPr lang="ru-RU"/>
          </a:p>
        </p:txBody>
      </p:sp>
    </p:spTree>
    <p:extLst>
      <p:ext uri="{BB962C8B-B14F-4D97-AF65-F5344CB8AC3E}">
        <p14:creationId xmlns:p14="http://schemas.microsoft.com/office/powerpoint/2010/main" val="249607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002662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5325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28730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Slide Solid">
    <p:bg>
      <p:bgPr>
        <a:solidFill>
          <a:srgbClr val="44235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1206121"/>
            <a:ext cx="10757099" cy="879910"/>
          </a:xfrm>
        </p:spPr>
        <p:txBody>
          <a:bodyPr lIns="182880" tIns="146304" rIns="182880" bIns="146304"/>
          <a:lstStyle>
            <a:lvl1pPr>
              <a:defRPr sz="5882">
                <a:gradFill>
                  <a:gsLst>
                    <a:gs pos="96350">
                      <a:schemeClr val="tx1"/>
                    </a:gs>
                    <a:gs pos="87591">
                      <a:schemeClr val="tx1"/>
                    </a:gs>
                  </a:gsLst>
                  <a:lin ang="5400000" scaled="0"/>
                </a:gradFill>
              </a:defRPr>
            </a:lvl1pPr>
          </a:lstStyle>
          <a:p>
            <a:r>
              <a:rPr lang="en-US" dirty="0"/>
              <a:t>Headline here</a:t>
            </a:r>
          </a:p>
        </p:txBody>
      </p:sp>
      <p:sp>
        <p:nvSpPr>
          <p:cNvPr id="3" name="Subtitle 2"/>
          <p:cNvSpPr>
            <a:spLocks noGrp="1"/>
          </p:cNvSpPr>
          <p:nvPr>
            <p:ph type="subTitle" idx="1" hasCustomPrompt="1"/>
          </p:nvPr>
        </p:nvSpPr>
        <p:spPr>
          <a:xfrm>
            <a:off x="283103" y="3886836"/>
            <a:ext cx="10743234" cy="968679"/>
          </a:xfrm>
        </p:spPr>
        <p:txBody>
          <a:bodyPr lIns="182880" tIns="146304" rIns="182880" bIns="146304"/>
          <a:lstStyle>
            <a:lvl1pPr marL="0" indent="0" algn="l">
              <a:lnSpc>
                <a:spcPts val="2647"/>
              </a:lnSpc>
              <a:buNone/>
              <a:defRPr sz="2157">
                <a:gradFill>
                  <a:gsLst>
                    <a:gs pos="96350">
                      <a:schemeClr val="tx1"/>
                    </a:gs>
                    <a:gs pos="87591">
                      <a:schemeClr val="tx1"/>
                    </a:gs>
                  </a:gsLst>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3121530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6596DA-B272-47A4-9AAC-891A3BFD0E9A}"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AD3B61-6958-44DA-9E08-AC6241FC1120}" type="slidenum">
              <a:rPr lang="en-US" smtClean="0"/>
              <a:t>‹#›</a:t>
            </a:fld>
            <a:endParaRPr lang="en-US"/>
          </a:p>
        </p:txBody>
      </p:sp>
    </p:spTree>
    <p:extLst>
      <p:ext uri="{BB962C8B-B14F-4D97-AF65-F5344CB8AC3E}">
        <p14:creationId xmlns:p14="http://schemas.microsoft.com/office/powerpoint/2010/main" val="420024629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345744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799723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7386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56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398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8985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5154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70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29134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7705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59668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327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1796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6919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88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018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897706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55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87919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391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953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15" name="Freeform 14"/>
          <p:cNvSpPr>
            <a:spLocks/>
          </p:cNvSpPr>
          <p:nvPr/>
        </p:nvSpPr>
        <p:spPr bwMode="auto">
          <a:xfrm>
            <a:off x="948600"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A3F9A"/>
          </a:solidFill>
          <a:ln>
            <a:noFill/>
          </a:ln>
        </p:spPr>
        <p:txBody>
          <a:bodyPr vert="horz" wrap="square" lIns="91427" tIns="45713" rIns="91427" bIns="45713" numCol="1" anchor="t" anchorCtr="0" compatLnSpc="1">
            <a:prstTxWarp prst="textNoShape">
              <a:avLst/>
            </a:prstTxWarp>
            <a:noAutofit/>
          </a:bodyPr>
          <a:lstStyle/>
          <a:p>
            <a:endParaRPr lang="en-US" sz="4500" dirty="0">
              <a:solidFill>
                <a:srgbClr val="000000"/>
              </a:solidFill>
            </a:endParaRPr>
          </a:p>
        </p:txBody>
      </p:sp>
      <p:sp>
        <p:nvSpPr>
          <p:cNvPr id="6" name="Text Placeholder 5"/>
          <p:cNvSpPr>
            <a:spLocks noGrp="1"/>
          </p:cNvSpPr>
          <p:nvPr>
            <p:ph type="body" sz="quarter" idx="13"/>
          </p:nvPr>
        </p:nvSpPr>
        <p:spPr>
          <a:xfrm>
            <a:off x="2771141" y="4366354"/>
            <a:ext cx="8963660" cy="563458"/>
          </a:xfrm>
          <a:prstGeom prst="rect">
            <a:avLst/>
          </a:prstGeom>
        </p:spPr>
        <p:txBody>
          <a:bodyPr lIns="192024">
            <a:normAutofit/>
          </a:bodyPr>
          <a:lstStyle>
            <a:lvl1pPr marL="0" indent="0">
              <a:buNone/>
              <a:defRPr kumimoji="0" lang="en-US" sz="2400" b="0" i="0" u="none" strike="noStrike" kern="1200" cap="none" spc="0" normalizeH="0" baseline="0" dirty="0">
                <a:ln>
                  <a:noFill/>
                </a:ln>
                <a:solidFill>
                  <a:srgbClr val="FFFFFF"/>
                </a:solidFill>
                <a:effectLst/>
                <a:uLnTx/>
                <a:uFillTx/>
                <a:latin typeface="Segoe UI Light"/>
                <a:ea typeface="ＭＳ Ｐゴシック" charset="0"/>
                <a:cs typeface="ＭＳ Ｐゴシック" charset="0"/>
                <a:sym typeface="Segoe UI"/>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marL="0" marR="0" lvl="0" indent="0" algn="l" defTabSz="913419" rtl="0" eaLnBrk="0" fontAlgn="base" latinLnBrk="0" hangingPunct="0">
              <a:lnSpc>
                <a:spcPct val="90000"/>
              </a:lnSpc>
              <a:spcBef>
                <a:spcPts val="0"/>
              </a:spcBef>
              <a:spcAft>
                <a:spcPct val="0"/>
              </a:spcAft>
              <a:buClrTx/>
              <a:buSzPct val="90000"/>
              <a:buFont typeface="Arial" charset="0"/>
              <a:buNone/>
              <a:tabLst/>
              <a:defRPr/>
            </a:pPr>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noAutofit/>
          </a:bodyPr>
          <a:lstStyle>
            <a:lvl1pPr algn="l">
              <a:defRPr kumimoji="0" lang="en-US" sz="5399" b="0" i="0" u="none" strike="noStrike" kern="1200" cap="none" spc="-133" normalizeH="0" baseline="0" dirty="0">
                <a:ln w="3175">
                  <a:noFill/>
                </a:ln>
                <a:solidFill>
                  <a:srgbClr val="FFFFFF"/>
                </a:solidFill>
                <a:effectLst/>
                <a:uLnTx/>
                <a:uFillTx/>
                <a:latin typeface="Segoe UI Light"/>
                <a:ea typeface="ＭＳ Ｐゴシック" charset="0"/>
                <a:cs typeface="Segoe UI Light"/>
                <a:sym typeface="Segoe UI"/>
              </a:defRPr>
            </a:lvl1pPr>
          </a:lstStyle>
          <a:p>
            <a:r>
              <a:rPr lang="en-US" dirty="0"/>
              <a:t>Click to edit Master title style</a:t>
            </a:r>
          </a:p>
        </p:txBody>
      </p:sp>
    </p:spTree>
    <p:extLst>
      <p:ext uri="{BB962C8B-B14F-4D97-AF65-F5344CB8AC3E}">
        <p14:creationId xmlns:p14="http://schemas.microsoft.com/office/powerpoint/2010/main" val="106852867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97681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255470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29677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49542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81882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5243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9827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954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404304819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90245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 y="0"/>
            <a:ext cx="12192002" cy="6858000"/>
            <a:chOff x="-2" y="0"/>
            <a:chExt cx="12192002" cy="685800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14695"/>
            <a:stretch/>
          </p:blipFill>
          <p:spPr>
            <a:xfrm flipH="1">
              <a:off x="0" y="0"/>
              <a:ext cx="12192000" cy="6858000"/>
            </a:xfrm>
            <a:prstGeom prst="rect">
              <a:avLst/>
            </a:prstGeom>
          </p:spPr>
        </p:pic>
        <p:sp>
          <p:nvSpPr>
            <p:cNvPr id="4" name="Rectangle 3"/>
            <p:cNvSpPr/>
            <p:nvPr userDrawn="1"/>
          </p:nvSpPr>
          <p:spPr bwMode="auto">
            <a:xfrm rot="5400000">
              <a:off x="-1038226" y="1038224"/>
              <a:ext cx="6858000" cy="4781551"/>
            </a:xfrm>
            <a:prstGeom prst="rect">
              <a:avLst/>
            </a:prstGeom>
            <a:gradFill>
              <a:gsLst>
                <a:gs pos="0">
                  <a:schemeClr val="bg1">
                    <a:alpha val="0"/>
                  </a:schemeClr>
                </a:gs>
                <a:gs pos="54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384"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1" name="Rectangle 10"/>
          <p:cNvSpPr/>
          <p:nvPr userDrawn="1"/>
        </p:nvSpPr>
        <p:spPr bwMode="auto">
          <a:xfrm>
            <a:off x="3048" y="1"/>
            <a:ext cx="12188952" cy="6858001"/>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8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6829063" y="0"/>
            <a:ext cx="3324083" cy="6858000"/>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10153146 w 10153146"/>
              <a:gd name="connsiteY4" fmla="*/ 0 h 6858000"/>
              <a:gd name="connsiteX5" fmla="*/ 8692118 w 10153146"/>
              <a:gd name="connsiteY5" fmla="*/ 6858000 h 6858000"/>
              <a:gd name="connsiteX6" fmla="*/ 3429708 w 10153146"/>
              <a:gd name="connsiteY6" fmla="*/ 6858000 h 6858000"/>
              <a:gd name="connsiteX7" fmla="*/ 3313859 w 10153146"/>
              <a:gd name="connsiteY7" fmla="*/ 6858000 h 6858000"/>
              <a:gd name="connsiteX8" fmla="*/ 2046514 w 10153146"/>
              <a:gd name="connsiteY8" fmla="*/ 6858000 h 6858000"/>
              <a:gd name="connsiteX9" fmla="*/ 1862165 w 10153146"/>
              <a:gd name="connsiteY9" fmla="*/ 6858000 h 6858000"/>
              <a:gd name="connsiteX10" fmla="*/ 0 w 10153146"/>
              <a:gd name="connsiteY10" fmla="*/ 6858000 h 6858000"/>
              <a:gd name="connsiteX11" fmla="*/ 0 w 10153146"/>
              <a:gd name="connsiteY11" fmla="*/ 0 h 6858000"/>
              <a:gd name="connsiteX0" fmla="*/ 0 w 10153146"/>
              <a:gd name="connsiteY0" fmla="*/ 0 h 6858000"/>
              <a:gd name="connsiteX1" fmla="*/ 1862165 w 10153146"/>
              <a:gd name="connsiteY1" fmla="*/ 0 h 6858000"/>
              <a:gd name="connsiteX2" fmla="*/ 2046514 w 10153146"/>
              <a:gd name="connsiteY2" fmla="*/ 0 h 6858000"/>
              <a:gd name="connsiteX3" fmla="*/ 10153146 w 10153146"/>
              <a:gd name="connsiteY3" fmla="*/ 0 h 6858000"/>
              <a:gd name="connsiteX4" fmla="*/ 8692118 w 10153146"/>
              <a:gd name="connsiteY4" fmla="*/ 6858000 h 6858000"/>
              <a:gd name="connsiteX5" fmla="*/ 3429708 w 10153146"/>
              <a:gd name="connsiteY5" fmla="*/ 6858000 h 6858000"/>
              <a:gd name="connsiteX6" fmla="*/ 3313859 w 10153146"/>
              <a:gd name="connsiteY6" fmla="*/ 6858000 h 6858000"/>
              <a:gd name="connsiteX7" fmla="*/ 2046514 w 10153146"/>
              <a:gd name="connsiteY7" fmla="*/ 6858000 h 6858000"/>
              <a:gd name="connsiteX8" fmla="*/ 1862165 w 10153146"/>
              <a:gd name="connsiteY8" fmla="*/ 6858000 h 6858000"/>
              <a:gd name="connsiteX9" fmla="*/ 0 w 10153146"/>
              <a:gd name="connsiteY9" fmla="*/ 6858000 h 6858000"/>
              <a:gd name="connsiteX10" fmla="*/ 0 w 10153146"/>
              <a:gd name="connsiteY10" fmla="*/ 0 h 6858000"/>
              <a:gd name="connsiteX0" fmla="*/ 0 w 10153146"/>
              <a:gd name="connsiteY0" fmla="*/ 0 h 6858000"/>
              <a:gd name="connsiteX1" fmla="*/ 1862165 w 10153146"/>
              <a:gd name="connsiteY1" fmla="*/ 0 h 6858000"/>
              <a:gd name="connsiteX2" fmla="*/ 10153146 w 10153146"/>
              <a:gd name="connsiteY2" fmla="*/ 0 h 6858000"/>
              <a:gd name="connsiteX3" fmla="*/ 8692118 w 10153146"/>
              <a:gd name="connsiteY3" fmla="*/ 6858000 h 6858000"/>
              <a:gd name="connsiteX4" fmla="*/ 3429708 w 10153146"/>
              <a:gd name="connsiteY4" fmla="*/ 6858000 h 6858000"/>
              <a:gd name="connsiteX5" fmla="*/ 3313859 w 10153146"/>
              <a:gd name="connsiteY5" fmla="*/ 6858000 h 6858000"/>
              <a:gd name="connsiteX6" fmla="*/ 2046514 w 10153146"/>
              <a:gd name="connsiteY6" fmla="*/ 6858000 h 6858000"/>
              <a:gd name="connsiteX7" fmla="*/ 1862165 w 10153146"/>
              <a:gd name="connsiteY7" fmla="*/ 6858000 h 6858000"/>
              <a:gd name="connsiteX8" fmla="*/ 0 w 10153146"/>
              <a:gd name="connsiteY8" fmla="*/ 6858000 h 6858000"/>
              <a:gd name="connsiteX9" fmla="*/ 0 w 10153146"/>
              <a:gd name="connsiteY9"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2046514 w 10153146"/>
              <a:gd name="connsiteY5" fmla="*/ 6858000 h 6858000"/>
              <a:gd name="connsiteX6" fmla="*/ 1862165 w 10153146"/>
              <a:gd name="connsiteY6" fmla="*/ 6858000 h 6858000"/>
              <a:gd name="connsiteX7" fmla="*/ 0 w 10153146"/>
              <a:gd name="connsiteY7" fmla="*/ 6858000 h 6858000"/>
              <a:gd name="connsiteX8" fmla="*/ 0 w 10153146"/>
              <a:gd name="connsiteY8"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2046514 w 10153146"/>
              <a:gd name="connsiteY5" fmla="*/ 6858000 h 6858000"/>
              <a:gd name="connsiteX6" fmla="*/ 0 w 10153146"/>
              <a:gd name="connsiteY6" fmla="*/ 6858000 h 6858000"/>
              <a:gd name="connsiteX7" fmla="*/ 0 w 10153146"/>
              <a:gd name="connsiteY7"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0 w 10153146"/>
              <a:gd name="connsiteY5" fmla="*/ 6858000 h 6858000"/>
              <a:gd name="connsiteX6" fmla="*/ 0 w 10153146"/>
              <a:gd name="connsiteY6"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313859 w 10153146"/>
              <a:gd name="connsiteY3" fmla="*/ 6858000 h 6858000"/>
              <a:gd name="connsiteX4" fmla="*/ 0 w 10153146"/>
              <a:gd name="connsiteY4" fmla="*/ 6858000 h 6858000"/>
              <a:gd name="connsiteX5" fmla="*/ 0 w 10153146"/>
              <a:gd name="connsiteY5"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0 w 10153146"/>
              <a:gd name="connsiteY3" fmla="*/ 6858000 h 6858000"/>
              <a:gd name="connsiteX4" fmla="*/ 0 w 10153146"/>
              <a:gd name="connsiteY4"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6829063 w 10153146"/>
              <a:gd name="connsiteY3" fmla="*/ 6858000 h 6858000"/>
              <a:gd name="connsiteX4" fmla="*/ 0 w 10153146"/>
              <a:gd name="connsiteY4" fmla="*/ 0 h 6858000"/>
              <a:gd name="connsiteX0" fmla="*/ 1979271 w 3324083"/>
              <a:gd name="connsiteY0" fmla="*/ 11575 h 6858000"/>
              <a:gd name="connsiteX1" fmla="*/ 3324083 w 3324083"/>
              <a:gd name="connsiteY1" fmla="*/ 0 h 6858000"/>
              <a:gd name="connsiteX2" fmla="*/ 1863055 w 3324083"/>
              <a:gd name="connsiteY2" fmla="*/ 6858000 h 6858000"/>
              <a:gd name="connsiteX3" fmla="*/ 0 w 3324083"/>
              <a:gd name="connsiteY3" fmla="*/ 6858000 h 6858000"/>
              <a:gd name="connsiteX4" fmla="*/ 1979271 w 3324083"/>
              <a:gd name="connsiteY4" fmla="*/ 11575 h 6858000"/>
              <a:gd name="connsiteX0" fmla="*/ 1446835 w 3324083"/>
              <a:gd name="connsiteY0" fmla="*/ 0 h 6858000"/>
              <a:gd name="connsiteX1" fmla="*/ 3324083 w 3324083"/>
              <a:gd name="connsiteY1" fmla="*/ 0 h 6858000"/>
              <a:gd name="connsiteX2" fmla="*/ 1863055 w 3324083"/>
              <a:gd name="connsiteY2" fmla="*/ 6858000 h 6858000"/>
              <a:gd name="connsiteX3" fmla="*/ 0 w 3324083"/>
              <a:gd name="connsiteY3" fmla="*/ 6858000 h 6858000"/>
              <a:gd name="connsiteX4" fmla="*/ 1446835 w 33240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083" h="6858000">
                <a:moveTo>
                  <a:pt x="1446835" y="0"/>
                </a:moveTo>
                <a:lnTo>
                  <a:pt x="3324083" y="0"/>
                </a:lnTo>
                <a:lnTo>
                  <a:pt x="1863055" y="6858000"/>
                </a:lnTo>
                <a:lnTo>
                  <a:pt x="0" y="6858000"/>
                </a:lnTo>
                <a:lnTo>
                  <a:pt x="1446835" y="0"/>
                </a:lnTo>
                <a:close/>
              </a:path>
            </a:pathLst>
          </a:custGeom>
          <a:solidFill>
            <a:schemeClr val="bg1">
              <a:alpha val="25000"/>
            </a:schemeClr>
          </a:solidFill>
          <a:ln>
            <a:noFill/>
          </a:ln>
        </p:spPr>
        <p:txBody>
          <a:bodyPr vert="horz" wrap="square" lIns="91427" tIns="45713" rIns="91427" bIns="45713" numCol="1" anchor="t" anchorCtr="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6817489" y="1"/>
            <a:ext cx="1961429" cy="6858001"/>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839287 w 8778917"/>
              <a:gd name="connsiteY8" fmla="*/ 0 h 6858000"/>
              <a:gd name="connsiteX9" fmla="*/ 8290981 w 8778917"/>
              <a:gd name="connsiteY9" fmla="*/ 0 h 6858000"/>
              <a:gd name="connsiteX10" fmla="*/ 8778917 w 8778917"/>
              <a:gd name="connsiteY10" fmla="*/ 0 h 6858000"/>
              <a:gd name="connsiteX11" fmla="*/ 8778917 w 8778917"/>
              <a:gd name="connsiteY11"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839287 w 8778917"/>
              <a:gd name="connsiteY7" fmla="*/ 0 h 6858000"/>
              <a:gd name="connsiteX8" fmla="*/ 8290981 w 8778917"/>
              <a:gd name="connsiteY8" fmla="*/ 0 h 6858000"/>
              <a:gd name="connsiteX9" fmla="*/ 8778917 w 8778917"/>
              <a:gd name="connsiteY9" fmla="*/ 0 h 6858000"/>
              <a:gd name="connsiteX10" fmla="*/ 8778917 w 8778917"/>
              <a:gd name="connsiteY10"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8290981 w 8778917"/>
              <a:gd name="connsiteY7" fmla="*/ 0 h 6858000"/>
              <a:gd name="connsiteX8" fmla="*/ 8778917 w 8778917"/>
              <a:gd name="connsiteY8" fmla="*/ 0 h 6858000"/>
              <a:gd name="connsiteX9" fmla="*/ 8778917 w 8778917"/>
              <a:gd name="connsiteY9"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8778917 w 8778917"/>
              <a:gd name="connsiteY7" fmla="*/ 0 h 6858000"/>
              <a:gd name="connsiteX8" fmla="*/ 8778917 w 8778917"/>
              <a:gd name="connsiteY8"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1984578 w 8778917"/>
              <a:gd name="connsiteY7" fmla="*/ 11574 h 6858000"/>
              <a:gd name="connsiteX8" fmla="*/ 8778917 w 8778917"/>
              <a:gd name="connsiteY8"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0 w 8778917"/>
              <a:gd name="connsiteY4" fmla="*/ 6858000 h 6858000"/>
              <a:gd name="connsiteX5" fmla="*/ 1461028 w 8778917"/>
              <a:gd name="connsiteY5" fmla="*/ 0 h 6858000"/>
              <a:gd name="connsiteX6" fmla="*/ 1984578 w 8778917"/>
              <a:gd name="connsiteY6" fmla="*/ 11574 h 6858000"/>
              <a:gd name="connsiteX7" fmla="*/ 8778917 w 8778917"/>
              <a:gd name="connsiteY7" fmla="*/ 6858000 h 6858000"/>
              <a:gd name="connsiteX0" fmla="*/ 8778917 w 8778917"/>
              <a:gd name="connsiteY0" fmla="*/ 6858000 h 6858000"/>
              <a:gd name="connsiteX1" fmla="*/ 8290981 w 8778917"/>
              <a:gd name="connsiteY1" fmla="*/ 6858000 h 6858000"/>
              <a:gd name="connsiteX2" fmla="*/ 6732403 w 8778917"/>
              <a:gd name="connsiteY2" fmla="*/ 6858000 h 6858000"/>
              <a:gd name="connsiteX3" fmla="*/ 0 w 8778917"/>
              <a:gd name="connsiteY3" fmla="*/ 6858000 h 6858000"/>
              <a:gd name="connsiteX4" fmla="*/ 1461028 w 8778917"/>
              <a:gd name="connsiteY4" fmla="*/ 0 h 6858000"/>
              <a:gd name="connsiteX5" fmla="*/ 1984578 w 8778917"/>
              <a:gd name="connsiteY5" fmla="*/ 11574 h 6858000"/>
              <a:gd name="connsiteX6" fmla="*/ 8778917 w 8778917"/>
              <a:gd name="connsiteY6" fmla="*/ 6858000 h 6858000"/>
              <a:gd name="connsiteX0" fmla="*/ 8778917 w 8778917"/>
              <a:gd name="connsiteY0" fmla="*/ 6858000 h 6858000"/>
              <a:gd name="connsiteX1" fmla="*/ 8290981 w 8778917"/>
              <a:gd name="connsiteY1" fmla="*/ 6858000 h 6858000"/>
              <a:gd name="connsiteX2" fmla="*/ 0 w 8778917"/>
              <a:gd name="connsiteY2" fmla="*/ 6858000 h 6858000"/>
              <a:gd name="connsiteX3" fmla="*/ 1461028 w 8778917"/>
              <a:gd name="connsiteY3" fmla="*/ 0 h 6858000"/>
              <a:gd name="connsiteX4" fmla="*/ 1984578 w 8778917"/>
              <a:gd name="connsiteY4" fmla="*/ 11574 h 6858000"/>
              <a:gd name="connsiteX5" fmla="*/ 8778917 w 8778917"/>
              <a:gd name="connsiteY5" fmla="*/ 6858000 h 6858000"/>
              <a:gd name="connsiteX0" fmla="*/ 8778917 w 8778917"/>
              <a:gd name="connsiteY0" fmla="*/ 6858000 h 6858000"/>
              <a:gd name="connsiteX1" fmla="*/ 0 w 8778917"/>
              <a:gd name="connsiteY1" fmla="*/ 6858000 h 6858000"/>
              <a:gd name="connsiteX2" fmla="*/ 1461028 w 8778917"/>
              <a:gd name="connsiteY2" fmla="*/ 0 h 6858000"/>
              <a:gd name="connsiteX3" fmla="*/ 1984578 w 8778917"/>
              <a:gd name="connsiteY3" fmla="*/ 11574 h 6858000"/>
              <a:gd name="connsiteX4" fmla="*/ 8778917 w 8778917"/>
              <a:gd name="connsiteY4" fmla="*/ 6858000 h 6858000"/>
              <a:gd name="connsiteX0" fmla="*/ 479869 w 1984578"/>
              <a:gd name="connsiteY0" fmla="*/ 6858000 h 6858000"/>
              <a:gd name="connsiteX1" fmla="*/ 0 w 1984578"/>
              <a:gd name="connsiteY1" fmla="*/ 6858000 h 6858000"/>
              <a:gd name="connsiteX2" fmla="*/ 1461028 w 1984578"/>
              <a:gd name="connsiteY2" fmla="*/ 0 h 6858000"/>
              <a:gd name="connsiteX3" fmla="*/ 1984578 w 1984578"/>
              <a:gd name="connsiteY3" fmla="*/ 11574 h 6858000"/>
              <a:gd name="connsiteX4" fmla="*/ 479869 w 1984578"/>
              <a:gd name="connsiteY4" fmla="*/ 6858000 h 6858000"/>
              <a:gd name="connsiteX0" fmla="*/ 479869 w 1961429"/>
              <a:gd name="connsiteY0" fmla="*/ 6858001 h 6858001"/>
              <a:gd name="connsiteX1" fmla="*/ 0 w 1961429"/>
              <a:gd name="connsiteY1" fmla="*/ 6858001 h 6858001"/>
              <a:gd name="connsiteX2" fmla="*/ 1461028 w 1961429"/>
              <a:gd name="connsiteY2" fmla="*/ 1 h 6858001"/>
              <a:gd name="connsiteX3" fmla="*/ 1961429 w 1961429"/>
              <a:gd name="connsiteY3" fmla="*/ 0 h 6858001"/>
              <a:gd name="connsiteX4" fmla="*/ 479869 w 1961429"/>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429" h="6858001">
                <a:moveTo>
                  <a:pt x="479869" y="6858001"/>
                </a:moveTo>
                <a:lnTo>
                  <a:pt x="0" y="6858001"/>
                </a:lnTo>
                <a:lnTo>
                  <a:pt x="1461028" y="1"/>
                </a:lnTo>
                <a:lnTo>
                  <a:pt x="1961429" y="0"/>
                </a:lnTo>
                <a:lnTo>
                  <a:pt x="479869" y="6858001"/>
                </a:lnTo>
                <a:close/>
              </a:path>
            </a:pathLst>
          </a:custGeom>
          <a:solidFill>
            <a:schemeClr val="bg1">
              <a:alpha val="25000"/>
            </a:schemeClr>
          </a:solidFill>
          <a:ln>
            <a:noFill/>
          </a:ln>
        </p:spPr>
        <p:txBody>
          <a:bodyPr vert="horz" wrap="square" lIns="91427" tIns="45713" rIns="91427" bIns="45713" numCol="1" anchor="t" anchorCtr="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0"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5B2C91">
              <a:alpha val="93000"/>
            </a:srgbClr>
          </a:solidFill>
          <a:ln>
            <a:noFill/>
          </a:ln>
        </p:spPr>
        <p:txBody>
          <a:bodyPr vert="horz" wrap="square" lIns="91427" tIns="45713" rIns="91427" bIns="45713" numCol="1" anchor="t" anchorCtr="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18988" y="6368029"/>
            <a:ext cx="1304123" cy="285764"/>
          </a:xfrm>
          <a:prstGeom prst="rect">
            <a:avLst/>
          </a:prstGeom>
        </p:spPr>
      </p:pic>
      <p:sp>
        <p:nvSpPr>
          <p:cNvPr id="16" name="Title 1"/>
          <p:cNvSpPr txBox="1">
            <a:spLocks/>
          </p:cNvSpPr>
          <p:nvPr userDrawn="1"/>
        </p:nvSpPr>
        <p:spPr bwMode="auto">
          <a:xfrm>
            <a:off x="368455" y="1677320"/>
            <a:ext cx="8352392" cy="2438400"/>
          </a:xfrm>
          <a:prstGeom prst="rect">
            <a:avLst/>
          </a:prstGeom>
          <a:noFill/>
        </p:spPr>
        <p:txBody>
          <a:bodyPr vert="horz" wrap="square" lIns="97520" tIns="60950" rIns="97520" bIns="60950" rtlCol="0" anchor="t" anchorCtr="0">
            <a:noAutofit/>
          </a:bodyPr>
          <a:lstStyle>
            <a:lvl1pPr algn="l" defTabSz="1827010" rtl="0" eaLnBrk="0" fontAlgn="base" hangingPunct="0">
              <a:lnSpc>
                <a:spcPct val="90000"/>
              </a:lnSpc>
              <a:spcBef>
                <a:spcPct val="0"/>
              </a:spcBef>
              <a:spcAft>
                <a:spcPct val="0"/>
              </a:spcAft>
              <a:defRPr lang="en-US" sz="10800" kern="1200" spc="-266" baseline="0">
                <a:ln w="3175">
                  <a:noFill/>
                </a:ln>
                <a:solidFill>
                  <a:srgbClr val="FFFFFF"/>
                </a:solidFill>
                <a:latin typeface="Segoe UI Light"/>
                <a:ea typeface="ＭＳ Ｐゴシック" charset="0"/>
                <a:cs typeface="Segoe UI Light"/>
              </a:defRPr>
            </a:lvl1pPr>
            <a:lvl2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2pPr>
            <a:lvl3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3pPr>
            <a:lvl4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4pPr>
            <a:lvl5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5pPr>
            <a:lvl6pPr marL="896386"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6pPr>
            <a:lvl7pPr marL="1792772"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7pPr>
            <a:lvl8pPr marL="2689158"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8pPr>
            <a:lvl9pPr marL="3585546"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9pPr>
          </a:lstStyle>
          <a:p>
            <a:pPr marL="0" marR="0" lvl="0" indent="0" algn="l" defTabSz="913419" rtl="0" eaLnBrk="0" fontAlgn="base" latinLnBrk="0" hangingPunct="0">
              <a:lnSpc>
                <a:spcPct val="90000"/>
              </a:lnSpc>
              <a:spcBef>
                <a:spcPct val="0"/>
              </a:spcBef>
              <a:spcAft>
                <a:spcPct val="0"/>
              </a:spcAft>
              <a:buClrTx/>
              <a:buSzTx/>
              <a:buFontTx/>
              <a:buNone/>
              <a:tabLst/>
              <a:defRPr/>
            </a:pPr>
            <a:r>
              <a:rPr kumimoji="0" lang="en-US" sz="4300" b="0" i="0" u="none" strike="noStrike" kern="1200" cap="none" spc="-133" normalizeH="0" baseline="0" noProof="0" dirty="0">
                <a:ln w="3175">
                  <a:noFill/>
                </a:ln>
                <a:solidFill>
                  <a:srgbClr val="FFFFFF"/>
                </a:solidFill>
                <a:effectLst/>
                <a:uLnTx/>
                <a:uFillTx/>
                <a:latin typeface="Segoe UI Light"/>
                <a:ea typeface="ＭＳ Ｐゴシック" charset="0"/>
              </a:rPr>
              <a:t>Create native iOS &amp; Android apps with Visual Studio and Xamarin</a:t>
            </a:r>
          </a:p>
        </p:txBody>
      </p:sp>
      <p:sp>
        <p:nvSpPr>
          <p:cNvPr id="17" name="Text Placeholder 2"/>
          <p:cNvSpPr txBox="1">
            <a:spLocks/>
          </p:cNvSpPr>
          <p:nvPr userDrawn="1"/>
        </p:nvSpPr>
        <p:spPr bwMode="auto">
          <a:xfrm>
            <a:off x="364068" y="4177118"/>
            <a:ext cx="6989234" cy="105732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73139" rIns="91427" bIns="73139" numCol="1" anchor="t" anchorCtr="0" compatLnSpc="1">
            <a:prstTxWarp prst="textNoShape">
              <a:avLst/>
            </a:prstTxWarp>
            <a:noAutofit/>
          </a:bodyPr>
          <a:lstStyle>
            <a:lvl1pPr marL="0" indent="0" algn="l" defTabSz="1827010" rtl="0" eaLnBrk="0" fontAlgn="base" hangingPunct="0">
              <a:lnSpc>
                <a:spcPct val="90000"/>
              </a:lnSpc>
              <a:spcBef>
                <a:spcPts val="0"/>
              </a:spcBef>
              <a:spcAft>
                <a:spcPct val="0"/>
              </a:spcAft>
              <a:buSzPct val="90000"/>
              <a:buFont typeface="Arial" charset="0"/>
              <a:buNone/>
              <a:defRPr sz="4800" kern="1200">
                <a:solidFill>
                  <a:srgbClr val="FFFFFF"/>
                </a:solidFill>
                <a:latin typeface="+mj-lt"/>
                <a:ea typeface="ＭＳ Ｐゴシック" charset="0"/>
                <a:cs typeface="ＭＳ Ｐゴシック" charset="0"/>
              </a:defRPr>
            </a:lvl1pPr>
            <a:lvl2pPr marL="0" indent="0" algn="l" defTabSz="1827010" rtl="0" eaLnBrk="0" fontAlgn="base" hangingPunct="0">
              <a:lnSpc>
                <a:spcPct val="90000"/>
              </a:lnSpc>
              <a:spcBef>
                <a:spcPct val="20000"/>
              </a:spcBef>
              <a:spcAft>
                <a:spcPct val="0"/>
              </a:spcAft>
              <a:buSzPct val="90000"/>
              <a:buFont typeface="Arial" charset="0"/>
              <a:buNone/>
              <a:defRPr sz="4706" kern="1200">
                <a:solidFill>
                  <a:schemeClr val="tx2"/>
                </a:solidFill>
                <a:latin typeface="+mn-lt"/>
                <a:ea typeface="ＭＳ Ｐゴシック" charset="0"/>
                <a:cs typeface="+mn-cs"/>
              </a:defRPr>
            </a:lvl2pPr>
            <a:lvl3pPr marL="1568676" indent="-448194" algn="l" defTabSz="1827010" rtl="0" eaLnBrk="0" fontAlgn="base" hangingPunct="0">
              <a:lnSpc>
                <a:spcPct val="90000"/>
              </a:lnSpc>
              <a:spcBef>
                <a:spcPct val="20000"/>
              </a:spcBef>
              <a:spcAft>
                <a:spcPct val="0"/>
              </a:spcAft>
              <a:buSzPct val="90000"/>
              <a:buFont typeface="Arial" charset="0"/>
              <a:buChar char="•"/>
              <a:defRPr sz="3922" kern="1200">
                <a:solidFill>
                  <a:schemeClr val="tx2"/>
                </a:solidFill>
                <a:latin typeface="+mn-lt"/>
                <a:ea typeface="ＭＳ Ｐゴシック" charset="0"/>
                <a:cs typeface="+mn-cs"/>
              </a:defRPr>
            </a:lvl3pPr>
            <a:lvl4pPr marL="2016870" indent="-448194" algn="l" defTabSz="182701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2465062" indent="-448194" algn="l" defTabSz="182701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5029018"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6pPr>
            <a:lvl7pPr marL="5943386"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a:lstStyle>
          <a:p>
            <a:pPr marL="0" marR="0" lvl="0" indent="0" algn="l" defTabSz="913419" rtl="0" eaLnBrk="0" fontAlgn="base" latinLnBrk="0" hangingPunct="0">
              <a:lnSpc>
                <a:spcPct val="90000"/>
              </a:lnSpc>
              <a:spcBef>
                <a:spcPts val="0"/>
              </a:spcBef>
              <a:spcAft>
                <a:spcPct val="0"/>
              </a:spcAft>
              <a:buClrTx/>
              <a:buSzPct val="90000"/>
              <a:buFont typeface="Arial" charset="0"/>
              <a:buNone/>
              <a:tabLst/>
              <a:defRPr/>
            </a:pPr>
            <a:r>
              <a:rPr kumimoji="0" lang="en-US" sz="2400" b="0" i="0" u="none" strike="noStrike" kern="1200" cap="none" spc="0" normalizeH="0" baseline="0" noProof="0" dirty="0">
                <a:ln>
                  <a:noFill/>
                </a:ln>
                <a:solidFill>
                  <a:srgbClr val="FFFFFF"/>
                </a:solidFill>
                <a:effectLst/>
                <a:uLnTx/>
                <a:uFillTx/>
                <a:latin typeface="Segoe UI Light"/>
                <a:ea typeface="ＭＳ Ｐゴシック" charset="0"/>
              </a:rPr>
              <a:t>James </a:t>
            </a:r>
            <a:r>
              <a:rPr kumimoji="0" lang="en-US" sz="2400" b="0" i="0" u="none" strike="noStrike" kern="1200" cap="none" spc="0" normalizeH="0" baseline="0" noProof="0" dirty="0" err="1">
                <a:ln>
                  <a:noFill/>
                </a:ln>
                <a:solidFill>
                  <a:srgbClr val="FFFFFF"/>
                </a:solidFill>
                <a:effectLst/>
                <a:uLnTx/>
                <a:uFillTx/>
                <a:latin typeface="Segoe UI Light"/>
                <a:ea typeface="ＭＳ Ｐゴシック" charset="0"/>
              </a:rPr>
              <a:t>Montemagno</a:t>
            </a:r>
            <a:endParaRPr kumimoji="0" lang="en-US" sz="2400" b="0" i="0" u="none" strike="noStrike" kern="1200" cap="none" spc="0" normalizeH="0" baseline="0" noProof="0" dirty="0">
              <a:ln>
                <a:noFill/>
              </a:ln>
              <a:solidFill>
                <a:srgbClr val="FFFFFF"/>
              </a:solidFill>
              <a:effectLst/>
              <a:uLnTx/>
              <a:uFillTx/>
              <a:latin typeface="Segoe UI Light"/>
              <a:ea typeface="ＭＳ Ｐゴシック" charset="0"/>
            </a:endParaRPr>
          </a:p>
          <a:p>
            <a:pPr marL="0" marR="0" lvl="0" indent="0" algn="l" defTabSz="913419" rtl="0" eaLnBrk="0" fontAlgn="base" latinLnBrk="0" hangingPunct="0">
              <a:lnSpc>
                <a:spcPct val="90000"/>
              </a:lnSpc>
              <a:spcBef>
                <a:spcPts val="0"/>
              </a:spcBef>
              <a:spcAft>
                <a:spcPct val="0"/>
              </a:spcAft>
              <a:buClrTx/>
              <a:buSzPct val="90000"/>
              <a:buFont typeface="Arial" charset="0"/>
              <a:buNone/>
              <a:tabLst/>
              <a:defRPr/>
            </a:pPr>
            <a:r>
              <a:rPr kumimoji="0" lang="en-US" sz="2400" b="0" i="0" u="none" strike="noStrike" kern="1200" cap="none" spc="0" normalizeH="0" baseline="0" noProof="0" dirty="0">
                <a:ln>
                  <a:noFill/>
                </a:ln>
                <a:solidFill>
                  <a:srgbClr val="FFFFFF"/>
                </a:solidFill>
                <a:effectLst/>
                <a:uLnTx/>
                <a:uFillTx/>
                <a:latin typeface="Segoe UI Light"/>
                <a:ea typeface="ＭＳ Ｐゴシック" charset="0"/>
              </a:rPr>
              <a:t>@</a:t>
            </a:r>
            <a:r>
              <a:rPr kumimoji="0" lang="en-US" sz="2400" b="0" i="0" u="none" strike="noStrike" kern="1200" cap="none" spc="0" normalizeH="0" baseline="0" noProof="0" dirty="0" err="1">
                <a:ln>
                  <a:noFill/>
                </a:ln>
                <a:solidFill>
                  <a:srgbClr val="FFFFFF"/>
                </a:solidFill>
                <a:effectLst/>
                <a:uLnTx/>
                <a:uFillTx/>
                <a:latin typeface="Segoe UI Light"/>
                <a:ea typeface="ＭＳ Ｐゴシック" charset="0"/>
              </a:rPr>
              <a:t>JamesMontemagno</a:t>
            </a:r>
            <a:endParaRPr kumimoji="0" lang="en-US" sz="2400" b="0" i="0" u="none" strike="noStrike" kern="1200" cap="none" spc="0" normalizeH="0" baseline="0" noProof="0" dirty="0">
              <a:ln>
                <a:noFill/>
              </a:ln>
              <a:solidFill>
                <a:srgbClr val="FFFFFF"/>
              </a:solidFill>
              <a:effectLst/>
              <a:uLnTx/>
              <a:uFillTx/>
              <a:latin typeface="Segoe UI Light"/>
              <a:ea typeface="ＭＳ Ｐゴシック" charset="0"/>
            </a:endParaRPr>
          </a:p>
        </p:txBody>
      </p:sp>
    </p:spTree>
    <p:extLst>
      <p:ext uri="{BB962C8B-B14F-4D97-AF65-F5344CB8AC3E}">
        <p14:creationId xmlns:p14="http://schemas.microsoft.com/office/powerpoint/2010/main" val="187638361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5" name="Freeform 14"/>
          <p:cNvSpPr>
            <a:spLocks/>
          </p:cNvSpPr>
          <p:nvPr/>
        </p:nvSpPr>
        <p:spPr bwMode="auto">
          <a:xfrm>
            <a:off x="948600"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A3F9A"/>
          </a:solidFill>
          <a:ln>
            <a:noFill/>
          </a:ln>
        </p:spPr>
        <p:txBody>
          <a:bodyPr vert="horz" wrap="square" lIns="91427" tIns="45713" rIns="91427" bIns="45713" numCol="1" anchor="t" anchorCtr="0" compatLnSpc="1">
            <a:prstTxWarp prst="textNoShape">
              <a:avLst/>
            </a:prstTxWarp>
            <a:noAutofit/>
          </a:bodyPr>
          <a:lstStyle/>
          <a:p>
            <a:endParaRPr lang="en-US" sz="4500" dirty="0">
              <a:solidFill>
                <a:srgbClr val="000000"/>
              </a:solidFill>
            </a:endParaRPr>
          </a:p>
        </p:txBody>
      </p:sp>
      <p:sp>
        <p:nvSpPr>
          <p:cNvPr id="6" name="Text Placeholder 5"/>
          <p:cNvSpPr>
            <a:spLocks noGrp="1"/>
          </p:cNvSpPr>
          <p:nvPr>
            <p:ph type="body" sz="quarter" idx="13"/>
          </p:nvPr>
        </p:nvSpPr>
        <p:spPr>
          <a:xfrm>
            <a:off x="2771141" y="4366354"/>
            <a:ext cx="8963660" cy="563458"/>
          </a:xfrm>
          <a:prstGeom prst="rect">
            <a:avLst/>
          </a:prstGeom>
        </p:spPr>
        <p:txBody>
          <a:bodyPr lIns="192024">
            <a:normAutofit/>
          </a:bodyPr>
          <a:lstStyle>
            <a:lvl1pPr marL="0" indent="0">
              <a:buNone/>
              <a:defRPr kumimoji="0" lang="en-US" sz="2400" b="0" i="0" u="none" strike="noStrike" kern="1200" cap="none" spc="0" normalizeH="0" baseline="0" dirty="0">
                <a:ln>
                  <a:noFill/>
                </a:ln>
                <a:solidFill>
                  <a:srgbClr val="FFFFFF"/>
                </a:solidFill>
                <a:effectLst/>
                <a:uLnTx/>
                <a:uFillTx/>
                <a:latin typeface="Segoe UI Light"/>
                <a:ea typeface="ＭＳ Ｐゴシック" charset="0"/>
                <a:cs typeface="ＭＳ Ｐゴシック" charset="0"/>
                <a:sym typeface="Segoe UI"/>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marL="0" marR="0" lvl="0" indent="0" algn="l" defTabSz="913419" rtl="0" eaLnBrk="0" fontAlgn="base" latinLnBrk="0" hangingPunct="0">
              <a:lnSpc>
                <a:spcPct val="90000"/>
              </a:lnSpc>
              <a:spcBef>
                <a:spcPts val="0"/>
              </a:spcBef>
              <a:spcAft>
                <a:spcPct val="0"/>
              </a:spcAft>
              <a:buClrTx/>
              <a:buSzPct val="90000"/>
              <a:buFont typeface="Arial" charset="0"/>
              <a:buNone/>
              <a:tabLst/>
              <a:defRPr/>
            </a:pPr>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noAutofit/>
          </a:bodyPr>
          <a:lstStyle>
            <a:lvl1pPr algn="l">
              <a:defRPr kumimoji="0" lang="en-US" sz="5399" b="0" i="0" u="none" strike="noStrike" kern="1200" cap="none" spc="-133" normalizeH="0" baseline="0" dirty="0">
                <a:ln w="3175">
                  <a:noFill/>
                </a:ln>
                <a:solidFill>
                  <a:srgbClr val="FFFFFF"/>
                </a:solidFill>
                <a:effectLst/>
                <a:uLnTx/>
                <a:uFillTx/>
                <a:latin typeface="Segoe UI Light"/>
                <a:ea typeface="ＭＳ Ｐゴシック" charset="0"/>
                <a:cs typeface="Segoe UI Light"/>
                <a:sym typeface="Segoe UI"/>
              </a:defRPr>
            </a:lvl1pPr>
          </a:lstStyle>
          <a:p>
            <a:r>
              <a:rPr lang="en-US" dirty="0"/>
              <a:t>Click to edit Master title style</a:t>
            </a:r>
          </a:p>
        </p:txBody>
      </p:sp>
    </p:spTree>
    <p:extLst>
      <p:ext uri="{BB962C8B-B14F-4D97-AF65-F5344CB8AC3E}">
        <p14:creationId xmlns:p14="http://schemas.microsoft.com/office/powerpoint/2010/main" val="327788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26622948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8" y="1117577"/>
            <a:ext cx="10816237" cy="563458"/>
          </a:xfrm>
          <a:prstGeom prst="rect">
            <a:avLst/>
          </a:prstGeom>
        </p:spPr>
        <p:txBody>
          <a:bodyPr lIns="192024">
            <a:noAutofit/>
          </a:bodyPr>
          <a:lstStyle>
            <a:lvl1pPr marL="0" indent="0" algn="l" defTabSz="465888"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079805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7"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571" tIns="1030450" rIns="89604" bIns="71684" numCol="1" rtlCol="0" anchor="t" anchorCtr="0" compatLnSpc="1">
            <a:prstTxWarp prst="textNoShape">
              <a:avLst/>
            </a:prstTxWarp>
          </a:bodyPr>
          <a:lstStyle/>
          <a:p>
            <a:pPr marL="0" marR="0" lvl="0" indent="0" algn="l" defTabSz="456888" rtl="0" eaLnBrk="1" fontAlgn="auto" latinLnBrk="0" hangingPunct="1">
              <a:lnSpc>
                <a:spcPct val="90000"/>
              </a:lnSpc>
              <a:spcBef>
                <a:spcPts val="883"/>
              </a:spcBef>
              <a:spcAft>
                <a:spcPts val="0"/>
              </a:spcAft>
              <a:buClrTx/>
              <a:buSzTx/>
              <a:buFontTx/>
              <a:buNone/>
              <a:tabLst/>
              <a:defRPr/>
            </a:pPr>
            <a:endParaRPr kumimoji="0" lang="en-US" sz="1567"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888" rtl="0" eaLnBrk="1" fontAlgn="auto" latinLnBrk="0" hangingPunct="1">
              <a:lnSpc>
                <a:spcPct val="90000"/>
              </a:lnSpc>
              <a:spcBef>
                <a:spcPts val="883"/>
              </a:spcBef>
              <a:spcAft>
                <a:spcPts val="0"/>
              </a:spcAft>
              <a:buClrTx/>
              <a:buSzTx/>
              <a:buFontTx/>
              <a:buNone/>
              <a:tabLst/>
              <a:defRPr/>
            </a:pPr>
            <a:endParaRPr kumimoji="0" lang="en-US" sz="1567"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888" rtl="0" eaLnBrk="1" fontAlgn="auto" latinLnBrk="0" hangingPunct="1">
              <a:lnSpc>
                <a:spcPct val="90000"/>
              </a:lnSpc>
              <a:spcBef>
                <a:spcPts val="883"/>
              </a:spcBef>
              <a:spcAft>
                <a:spcPts val="0"/>
              </a:spcAft>
              <a:buClrTx/>
              <a:buSzTx/>
              <a:buFontTx/>
              <a:buNone/>
              <a:tabLst/>
              <a:defRPr/>
            </a:pPr>
            <a:endParaRPr kumimoji="0" lang="en-US" sz="1567"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888" rtl="0" eaLnBrk="1" fontAlgn="auto" latinLnBrk="0" hangingPunct="1">
              <a:lnSpc>
                <a:spcPct val="90000"/>
              </a:lnSpc>
              <a:spcBef>
                <a:spcPts val="883"/>
              </a:spcBef>
              <a:spcAft>
                <a:spcPts val="0"/>
              </a:spcAft>
              <a:buClrTx/>
              <a:buSzTx/>
              <a:buFontTx/>
              <a:buNone/>
              <a:tabLst/>
              <a:defRPr/>
            </a:pPr>
            <a:endParaRPr kumimoji="0" lang="en-US" sz="1567" b="0" i="0" u="none" strike="noStrike" kern="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7"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14" name="Title 2"/>
          <p:cNvSpPr>
            <a:spLocks noGrp="1"/>
          </p:cNvSpPr>
          <p:nvPr>
            <p:ph type="title"/>
          </p:nvPr>
        </p:nvSpPr>
        <p:spPr>
          <a:xfrm>
            <a:off x="554677"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dirty="0"/>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552568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7" y="400682"/>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302895692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7" y="1174728"/>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
        <p:nvSpPr>
          <p:cNvPr id="15" name="Title 2"/>
          <p:cNvSpPr>
            <a:spLocks noGrp="1"/>
          </p:cNvSpPr>
          <p:nvPr>
            <p:ph type="title"/>
          </p:nvPr>
        </p:nvSpPr>
        <p:spPr>
          <a:xfrm>
            <a:off x="554677" y="400682"/>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260197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08660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7"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lang="en-US" sz="4000">
                <a:solidFill>
                  <a:srgbClr val="FFFFFF"/>
                </a:solidFill>
              </a:rPr>
              <a:t>Click to edit Master title style</a:t>
            </a:r>
            <a:endParaRPr sz="4000">
              <a:solidFill>
                <a:srgbClr val="FFFFFF"/>
              </a:solidFill>
            </a:endParaRPr>
          </a:p>
        </p:txBody>
      </p:sp>
    </p:spTree>
    <p:extLst>
      <p:ext uri="{BB962C8B-B14F-4D97-AF65-F5344CB8AC3E}">
        <p14:creationId xmlns:p14="http://schemas.microsoft.com/office/powerpoint/2010/main" val="363236627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11972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accent2"/>
        </a:solidFill>
        <a:effectLst/>
      </p:bgPr>
    </p:bg>
    <p:spTree>
      <p:nvGrpSpPr>
        <p:cNvPr id="1" name=""/>
        <p:cNvGrpSpPr/>
        <p:nvPr/>
      </p:nvGrpSpPr>
      <p:grpSpPr>
        <a:xfrm>
          <a:off x="0" y="0"/>
          <a:ext cx="0" cy="0"/>
          <a:chOff x="0" y="0"/>
          <a:chExt cx="0" cy="0"/>
        </a:xfrm>
      </p:grpSpPr>
      <p:sp>
        <p:nvSpPr>
          <p:cNvPr id="18" name="Content Placeholder 2"/>
          <p:cNvSpPr>
            <a:spLocks noGrp="1"/>
          </p:cNvSpPr>
          <p:nvPr>
            <p:ph idx="1" hasCustomPrompt="1"/>
          </p:nvPr>
        </p:nvSpPr>
        <p:spPr>
          <a:xfrm>
            <a:off x="0" y="1237240"/>
            <a:ext cx="12192000" cy="4876800"/>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48" indent="-457163">
              <a:spcBef>
                <a:spcPts val="1333"/>
              </a:spcBef>
              <a:buFont typeface="Arial" panose="020B0604020202020204" pitchFamily="34" charset="0"/>
              <a:buChar char="•"/>
              <a:defRPr sz="3200">
                <a:solidFill>
                  <a:schemeClr val="bg1"/>
                </a:solidFill>
                <a:latin typeface="Segoe UI Light"/>
                <a:cs typeface="Segoe UI Light"/>
              </a:defRPr>
            </a:lvl2pPr>
            <a:lvl3pPr marL="1219100">
              <a:spcBef>
                <a:spcPts val="1333"/>
              </a:spcBef>
              <a:buFont typeface="Arial"/>
              <a:buChar char="•"/>
              <a:defRPr sz="2933">
                <a:solidFill>
                  <a:schemeClr val="bg1"/>
                </a:solidFill>
                <a:latin typeface="Segoe UI Light"/>
                <a:cs typeface="Segoe UI Light"/>
              </a:defRPr>
            </a:lvl3pPr>
            <a:lvl4pPr marL="1706742">
              <a:spcBef>
                <a:spcPts val="1333"/>
              </a:spcBef>
              <a:buFont typeface="Arial"/>
              <a:buChar char="•"/>
              <a:defRPr sz="2666" baseline="0">
                <a:solidFill>
                  <a:schemeClr val="bg1"/>
                </a:solidFill>
                <a:latin typeface="Segoe UI Light"/>
                <a:cs typeface="Segoe UI Light"/>
              </a:defRPr>
            </a:lvl4pPr>
            <a:lvl5pPr marL="1950561" indent="243820">
              <a:spcBef>
                <a:spcPts val="1333"/>
              </a:spcBef>
              <a:buFont typeface="Arial"/>
              <a:buChar char="•"/>
              <a:tabLst>
                <a:tab pos="2135543" algn="l"/>
              </a:tabLst>
              <a:defRPr sz="2400"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7" name="Title 1"/>
          <p:cNvSpPr>
            <a:spLocks noGrp="1" noChangeAspect="1"/>
          </p:cNvSpPr>
          <p:nvPr>
            <p:ph type="title"/>
          </p:nvPr>
        </p:nvSpPr>
        <p:spPr>
          <a:xfrm>
            <a:off x="139021" y="-2"/>
            <a:ext cx="12052979" cy="1211893"/>
          </a:xfrm>
          <a:prstGeom prst="rect">
            <a:avLst/>
          </a:prstGeom>
        </p:spPr>
        <p:txBody>
          <a:bodyPr lIns="91440" tIns="91440" bIns="91440" anchor="ctr"/>
          <a:lstStyle>
            <a:lvl1pPr algn="l">
              <a:defRPr sz="5333">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27475803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Interior2">
    <p:bg>
      <p:bgPr>
        <a:solidFill>
          <a:schemeClr val="accent2"/>
        </a:solidFill>
        <a:effectLst/>
      </p:bgPr>
    </p:bg>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13629" y="1213461"/>
            <a:ext cx="12194378" cy="853440"/>
          </a:xfrm>
          <a:prstGeom prst="rect">
            <a:avLst/>
          </a:prstGeom>
        </p:spPr>
        <p:txBody>
          <a:bodyPr lIns="182880" tIns="182880" bIns="182880" anchor="ctr"/>
          <a:lstStyle>
            <a:lvl1pPr marL="0" indent="0">
              <a:buNone/>
              <a:defRPr sz="3333" b="0">
                <a:solidFill>
                  <a:schemeClr val="bg1"/>
                </a:solidFill>
                <a:latin typeface="Segoe UI"/>
                <a:cs typeface="Segoe UI"/>
              </a:defRPr>
            </a:lvl1pPr>
            <a:lvl2pPr marL="609551" indent="0">
              <a:buNone/>
              <a:defRPr sz="2666" b="1"/>
            </a:lvl2pPr>
            <a:lvl3pPr marL="1219100" indent="0">
              <a:buNone/>
              <a:defRPr sz="2400" b="1"/>
            </a:lvl3pPr>
            <a:lvl4pPr marL="1828651" indent="0">
              <a:buNone/>
              <a:defRPr sz="2133" b="1"/>
            </a:lvl4pPr>
            <a:lvl5pPr marL="2438201" indent="0">
              <a:buNone/>
              <a:defRPr sz="2133" b="1"/>
            </a:lvl5pPr>
            <a:lvl6pPr marL="3047752" indent="0">
              <a:buNone/>
              <a:defRPr sz="2133" b="1"/>
            </a:lvl6pPr>
            <a:lvl7pPr marL="3657301" indent="0">
              <a:buNone/>
              <a:defRPr sz="2133" b="1"/>
            </a:lvl7pPr>
            <a:lvl8pPr marL="4266853" indent="0">
              <a:buNone/>
              <a:defRPr sz="2133" b="1"/>
            </a:lvl8pPr>
            <a:lvl9pPr marL="4876402" indent="0">
              <a:buNone/>
              <a:defRPr sz="2133" b="1"/>
            </a:lvl9pPr>
          </a:lstStyle>
          <a:p>
            <a:pPr lvl="0"/>
            <a:r>
              <a:rPr lang="en-US"/>
              <a:t>Edit Master text styles</a:t>
            </a:r>
          </a:p>
        </p:txBody>
      </p:sp>
      <p:sp>
        <p:nvSpPr>
          <p:cNvPr id="22" name="Content Placeholder 2"/>
          <p:cNvSpPr>
            <a:spLocks noGrp="1"/>
          </p:cNvSpPr>
          <p:nvPr>
            <p:ph idx="1" hasCustomPrompt="1"/>
          </p:nvPr>
        </p:nvSpPr>
        <p:spPr>
          <a:xfrm>
            <a:off x="0" y="2066902"/>
            <a:ext cx="12192000" cy="4047139"/>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48" indent="-457163">
              <a:spcBef>
                <a:spcPts val="1333"/>
              </a:spcBef>
              <a:buFont typeface="Arial" panose="020B0604020202020204" pitchFamily="34" charset="0"/>
              <a:buChar char="•"/>
              <a:defRPr sz="3200">
                <a:solidFill>
                  <a:schemeClr val="bg1"/>
                </a:solidFill>
                <a:latin typeface="Segoe UI Light"/>
                <a:cs typeface="Segoe UI Light"/>
              </a:defRPr>
            </a:lvl2pPr>
            <a:lvl3pPr marL="1219100">
              <a:spcBef>
                <a:spcPts val="1333"/>
              </a:spcBef>
              <a:buFont typeface="Arial"/>
              <a:buChar char="•"/>
              <a:defRPr sz="2933">
                <a:solidFill>
                  <a:schemeClr val="bg1"/>
                </a:solidFill>
                <a:latin typeface="Segoe UI Light"/>
                <a:cs typeface="Segoe UI Light"/>
              </a:defRPr>
            </a:lvl3pPr>
            <a:lvl4pPr marL="1706742">
              <a:spcBef>
                <a:spcPts val="1333"/>
              </a:spcBef>
              <a:buFont typeface="Arial"/>
              <a:buChar char="•"/>
              <a:defRPr sz="2666" baseline="0">
                <a:solidFill>
                  <a:schemeClr val="bg1"/>
                </a:solidFill>
                <a:latin typeface="Segoe UI Light"/>
                <a:cs typeface="Segoe UI Light"/>
              </a:defRPr>
            </a:lvl4pPr>
            <a:lvl5pPr marL="1950561" indent="243820">
              <a:spcBef>
                <a:spcPts val="1333"/>
              </a:spcBef>
              <a:buFont typeface="Arial"/>
              <a:buChar char="•"/>
              <a:tabLst>
                <a:tab pos="2135543" algn="l"/>
              </a:tabLst>
              <a:defRPr sz="2400"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10" name="Title 1"/>
          <p:cNvSpPr>
            <a:spLocks noGrp="1" noChangeAspect="1"/>
          </p:cNvSpPr>
          <p:nvPr>
            <p:ph type="title"/>
          </p:nvPr>
        </p:nvSpPr>
        <p:spPr>
          <a:xfrm>
            <a:off x="139021" y="-2"/>
            <a:ext cx="12052979" cy="1211893"/>
          </a:xfrm>
          <a:prstGeom prst="rect">
            <a:avLst/>
          </a:prstGeom>
        </p:spPr>
        <p:txBody>
          <a:bodyPr lIns="91440" tIns="91440" bIns="91440" anchor="ctr"/>
          <a:lstStyle>
            <a:lvl1pPr algn="l">
              <a:defRPr sz="5333">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50952450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8776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32362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02975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71400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0833"/>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178" indent="0">
              <a:buNone/>
              <a:tabLst/>
              <a:defRPr sz="1961"/>
            </a:lvl3pPr>
            <a:lvl4pPr marL="451244" indent="0">
              <a:buNone/>
              <a:defRPr/>
            </a:lvl4pPr>
            <a:lvl5pPr marL="6721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700833"/>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178" indent="0">
              <a:buNone/>
              <a:tabLst/>
              <a:defRPr sz="1961"/>
            </a:lvl3pPr>
            <a:lvl4pPr marL="451244" indent="0">
              <a:buNone/>
              <a:defRPr/>
            </a:lvl4pPr>
            <a:lvl5pPr marL="6721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62492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1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3" y="736517"/>
            <a:ext cx="10751313" cy="2695311"/>
          </a:xfrm>
        </p:spPr>
        <p:txBody>
          <a:bodyPr anchor="b" anchorCtr="0">
            <a:noAutofit/>
          </a:bodyPr>
          <a:lstStyle>
            <a:lvl1pPr algn="l">
              <a:defRPr sz="7198">
                <a:gradFill>
                  <a:gsLst>
                    <a:gs pos="0">
                      <a:schemeClr val="bg1"/>
                    </a:gs>
                    <a:gs pos="100000">
                      <a:schemeClr val="bg1"/>
                    </a:gs>
                  </a:gsLst>
                  <a:lin ang="5400000" scaled="1"/>
                </a:gradFill>
              </a:defRPr>
            </a:lvl1pPr>
          </a:lstStyle>
          <a:p>
            <a:r>
              <a:rPr lang="en-US" dirty="0"/>
              <a:t>Click to edit title</a:t>
            </a:r>
          </a:p>
        </p:txBody>
      </p:sp>
      <p:sp>
        <p:nvSpPr>
          <p:cNvPr id="3" name="Subtitle 2"/>
          <p:cNvSpPr>
            <a:spLocks noGrp="1"/>
          </p:cNvSpPr>
          <p:nvPr>
            <p:ph type="subTitle" idx="1" hasCustomPrompt="1"/>
          </p:nvPr>
        </p:nvSpPr>
        <p:spPr>
          <a:xfrm>
            <a:off x="728297" y="3431828"/>
            <a:ext cx="7608765" cy="2238552"/>
          </a:xfrm>
        </p:spPr>
        <p:txBody>
          <a:bodyPr/>
          <a:lstStyle>
            <a:lvl1pPr marL="0" indent="0" algn="l">
              <a:spcBef>
                <a:spcPts val="800"/>
              </a:spcBef>
              <a:buNone/>
              <a:defRPr sz="3732">
                <a:gradFill>
                  <a:gsLst>
                    <a:gs pos="0">
                      <a:schemeClr val="bg1"/>
                    </a:gs>
                    <a:gs pos="100000">
                      <a:schemeClr val="bg1"/>
                    </a:gs>
                  </a:gsLst>
                  <a:lin ang="5400000" scaled="1"/>
                </a:gra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a:t>Click to edit subtitle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2643" y="5598338"/>
            <a:ext cx="876036" cy="876036"/>
          </a:xfrm>
          <a:prstGeom prst="rect">
            <a:avLst/>
          </a:prstGeom>
        </p:spPr>
      </p:pic>
      <p:sp>
        <p:nvSpPr>
          <p:cNvPr id="5" name="Title 1"/>
          <p:cNvSpPr>
            <a:spLocks noGrp="1"/>
          </p:cNvSpPr>
          <p:nvPr>
            <p:ph type="ctrTitle" hasCustomPrompt="1"/>
          </p:nvPr>
        </p:nvSpPr>
        <p:spPr>
          <a:xfrm>
            <a:off x="720343" y="736517"/>
            <a:ext cx="10751313" cy="2695311"/>
          </a:xfrm>
        </p:spPr>
        <p:txBody>
          <a:bodyPr anchor="b" anchorCtr="0">
            <a:noAutofit/>
          </a:bodyPr>
          <a:lstStyle>
            <a:lvl1pPr algn="l">
              <a:defRPr sz="7198">
                <a:solidFill>
                  <a:schemeClr val="bg1"/>
                </a:solidFill>
              </a:defRPr>
            </a:lvl1pPr>
          </a:lstStyle>
          <a:p>
            <a:r>
              <a:rPr lang="en-US" dirty="0"/>
              <a:t>Click to edit title</a:t>
            </a:r>
          </a:p>
        </p:txBody>
      </p:sp>
      <p:sp>
        <p:nvSpPr>
          <p:cNvPr id="6" name="Subtitle 2"/>
          <p:cNvSpPr>
            <a:spLocks noGrp="1"/>
          </p:cNvSpPr>
          <p:nvPr>
            <p:ph type="subTitle" idx="1" hasCustomPrompt="1"/>
          </p:nvPr>
        </p:nvSpPr>
        <p:spPr>
          <a:xfrm>
            <a:off x="728297" y="3431828"/>
            <a:ext cx="7608765" cy="2238552"/>
          </a:xfrm>
        </p:spPr>
        <p:txBody>
          <a:bodyPr/>
          <a:lstStyle>
            <a:lvl1pPr marL="0" indent="0" algn="l">
              <a:spcBef>
                <a:spcPts val="800"/>
              </a:spcBef>
              <a:buNone/>
              <a:defRPr sz="3732">
                <a:solidFill>
                  <a:schemeClr val="bg1"/>
                </a:soli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a:t>Click to edit subtitle</a:t>
            </a:r>
          </a:p>
        </p:txBody>
      </p:sp>
      <p:grpSp>
        <p:nvGrpSpPr>
          <p:cNvPr id="7" name="Group 6"/>
          <p:cNvGrpSpPr/>
          <p:nvPr userDrawn="1"/>
        </p:nvGrpSpPr>
        <p:grpSpPr>
          <a:xfrm>
            <a:off x="9406400" y="5861707"/>
            <a:ext cx="2343449" cy="513900"/>
            <a:chOff x="3484562" y="4392613"/>
            <a:chExt cx="6862764" cy="1504950"/>
          </a:xfrm>
          <a:solidFill>
            <a:schemeClr val="bg1"/>
          </a:solidFill>
        </p:grpSpPr>
        <p:sp>
          <p:nvSpPr>
            <p:cNvPr id="8"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0"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2"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4"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6"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7"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8"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9"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grpSp>
    </p:spTree>
    <p:extLst>
      <p:ext uri="{BB962C8B-B14F-4D97-AF65-F5344CB8AC3E}">
        <p14:creationId xmlns:p14="http://schemas.microsoft.com/office/powerpoint/2010/main" val="2125048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3" y="736517"/>
            <a:ext cx="10751313" cy="2695311"/>
          </a:xfrm>
        </p:spPr>
        <p:txBody>
          <a:bodyPr anchor="b" anchorCtr="0">
            <a:noAutofit/>
          </a:bodyPr>
          <a:lstStyle>
            <a:lvl1pPr algn="l">
              <a:defRPr sz="7198">
                <a:gradFill>
                  <a:gsLst>
                    <a:gs pos="0">
                      <a:schemeClr val="bg1"/>
                    </a:gs>
                    <a:gs pos="100000">
                      <a:schemeClr val="bg1"/>
                    </a:gs>
                  </a:gsLst>
                  <a:lin ang="5400000" scaled="1"/>
                </a:gradFill>
              </a:defRPr>
            </a:lvl1pPr>
          </a:lstStyle>
          <a:p>
            <a:r>
              <a:rPr lang="en-US" dirty="0"/>
              <a:t>Click to edit title</a:t>
            </a:r>
          </a:p>
        </p:txBody>
      </p:sp>
      <p:sp>
        <p:nvSpPr>
          <p:cNvPr id="3" name="Subtitle 2"/>
          <p:cNvSpPr>
            <a:spLocks noGrp="1"/>
          </p:cNvSpPr>
          <p:nvPr>
            <p:ph type="subTitle" idx="1" hasCustomPrompt="1"/>
          </p:nvPr>
        </p:nvSpPr>
        <p:spPr>
          <a:xfrm>
            <a:off x="728297" y="3431828"/>
            <a:ext cx="7608765" cy="2238552"/>
          </a:xfrm>
        </p:spPr>
        <p:txBody>
          <a:bodyPr/>
          <a:lstStyle>
            <a:lvl1pPr marL="0" indent="0" algn="l">
              <a:spcBef>
                <a:spcPts val="800"/>
              </a:spcBef>
              <a:buNone/>
              <a:defRPr sz="3732">
                <a:gradFill>
                  <a:gsLst>
                    <a:gs pos="0">
                      <a:schemeClr val="bg1"/>
                    </a:gs>
                    <a:gs pos="100000">
                      <a:schemeClr val="bg1"/>
                    </a:gs>
                  </a:gsLst>
                  <a:lin ang="5400000" scaled="1"/>
                </a:gra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a:t>Click to edit subtitle</a:t>
            </a:r>
          </a:p>
        </p:txBody>
      </p:sp>
    </p:spTree>
    <p:extLst>
      <p:ext uri="{BB962C8B-B14F-4D97-AF65-F5344CB8AC3E}">
        <p14:creationId xmlns:p14="http://schemas.microsoft.com/office/powerpoint/2010/main" val="41340014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3" y="736517"/>
            <a:ext cx="10751313" cy="2695311"/>
          </a:xfrm>
        </p:spPr>
        <p:txBody>
          <a:bodyPr anchor="b" anchorCtr="0">
            <a:noAutofit/>
          </a:bodyPr>
          <a:lstStyle>
            <a:lvl1pPr algn="l">
              <a:defRPr sz="7198">
                <a:gradFill>
                  <a:gsLst>
                    <a:gs pos="0">
                      <a:schemeClr val="accent1"/>
                    </a:gs>
                    <a:gs pos="100000">
                      <a:schemeClr val="accent1"/>
                    </a:gs>
                  </a:gsLst>
                  <a:lin ang="5400000" scaled="1"/>
                </a:gradFill>
              </a:defRPr>
            </a:lvl1pPr>
          </a:lstStyle>
          <a:p>
            <a:r>
              <a:rPr lang="en-US" dirty="0"/>
              <a:t>Click to edit title</a:t>
            </a:r>
          </a:p>
        </p:txBody>
      </p:sp>
      <p:sp>
        <p:nvSpPr>
          <p:cNvPr id="3" name="Subtitle 2"/>
          <p:cNvSpPr>
            <a:spLocks noGrp="1"/>
          </p:cNvSpPr>
          <p:nvPr>
            <p:ph type="subTitle" idx="1" hasCustomPrompt="1"/>
          </p:nvPr>
        </p:nvSpPr>
        <p:spPr>
          <a:xfrm>
            <a:off x="728297" y="3431828"/>
            <a:ext cx="7608765" cy="2238552"/>
          </a:xfrm>
        </p:spPr>
        <p:txBody>
          <a:bodyPr/>
          <a:lstStyle>
            <a:lvl1pPr marL="0" indent="0" algn="l">
              <a:spcBef>
                <a:spcPts val="800"/>
              </a:spcBef>
              <a:buNone/>
              <a:defRPr sz="3732">
                <a:gradFill>
                  <a:gsLst>
                    <a:gs pos="0">
                      <a:schemeClr val="accent1"/>
                    </a:gs>
                    <a:gs pos="100000">
                      <a:schemeClr val="accent1"/>
                    </a:gs>
                  </a:gsLst>
                  <a:lin ang="5400000" scaled="1"/>
                </a:gra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a:t>Click to edit subtitle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93426" y="5494923"/>
            <a:ext cx="3347331" cy="1231293"/>
          </a:xfrm>
          <a:prstGeom prst="rect">
            <a:avLst/>
          </a:prstGeom>
        </p:spPr>
      </p:pic>
    </p:spTree>
    <p:extLst>
      <p:ext uri="{BB962C8B-B14F-4D97-AF65-F5344CB8AC3E}">
        <p14:creationId xmlns:p14="http://schemas.microsoft.com/office/powerpoint/2010/main" val="10602674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54211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44366437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064862624"/>
      </p:ext>
    </p:extLst>
  </p:cSld>
  <p:clrMapOvr>
    <a:masterClrMapping/>
  </p:clrMapOvr>
  <p:transition>
    <p:fade/>
  </p:transition>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40" y="1187622"/>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2"/>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623051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40" y="1187622"/>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2"/>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9691014"/>
      </p:ext>
    </p:extLst>
  </p:cSld>
  <p:clrMapOvr>
    <a:masterClrMapping/>
  </p:clrMapOvr>
  <p:transition>
    <p:fade/>
  </p:transition>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2"/>
            <a:ext cx="3585699"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2"/>
            <a:ext cx="8067824"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675283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2"/>
            <a:ext cx="3585699"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2"/>
            <a:ext cx="8067824"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2534499"/>
      </p:ext>
    </p:extLst>
  </p:cSld>
  <p:clrMapOvr>
    <a:masterClrMapping/>
  </p:clrMapOvr>
  <p:transition>
    <p:fade/>
  </p:transition>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56460106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985394758"/>
      </p:ext>
    </p:extLst>
  </p:cSld>
  <p:clrMapOvr>
    <a:masterClrMapping/>
  </p:clrMapOvr>
  <p:transition>
    <p:fade/>
  </p:transition>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40971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lor Block">
    <p:spTree>
      <p:nvGrpSpPr>
        <p:cNvPr id="1" name=""/>
        <p:cNvGrpSpPr/>
        <p:nvPr/>
      </p:nvGrpSpPr>
      <p:grpSpPr>
        <a:xfrm>
          <a:off x="0" y="0"/>
          <a:ext cx="0" cy="0"/>
          <a:chOff x="0" y="0"/>
          <a:chExt cx="0" cy="0"/>
        </a:xfrm>
      </p:grpSpPr>
      <p:sp>
        <p:nvSpPr>
          <p:cNvPr id="2" name="Rectangle 1"/>
          <p:cNvSpPr/>
          <p:nvPr/>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err="1"/>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
        <p:nvSpPr>
          <p:cNvPr id="7" name="Rectangle 6"/>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5542149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28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3_Color Block">
    <p:spTree>
      <p:nvGrpSpPr>
        <p:cNvPr id="1" name=""/>
        <p:cNvGrpSpPr/>
        <p:nvPr/>
      </p:nvGrpSpPr>
      <p:grpSpPr>
        <a:xfrm>
          <a:off x="0" y="0"/>
          <a:ext cx="0" cy="0"/>
          <a:chOff x="0" y="0"/>
          <a:chExt cx="0" cy="0"/>
        </a:xfrm>
      </p:grpSpPr>
      <p:sp>
        <p:nvSpPr>
          <p:cNvPr id="2" name="Rectangle 1"/>
          <p:cNvSpPr/>
          <p:nvPr/>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err="1"/>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213739124"/>
      </p:ext>
    </p:extLst>
  </p:cSld>
  <p:clrMapOvr>
    <a:masterClrMapping/>
  </p:clrMapOvr>
  <p:transition>
    <p:fade/>
  </p:transition>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2_Color Block">
    <p:spTree>
      <p:nvGrpSpPr>
        <p:cNvPr id="1" name=""/>
        <p:cNvGrpSpPr/>
        <p:nvPr/>
      </p:nvGrpSpPr>
      <p:grpSpPr>
        <a:xfrm>
          <a:off x="0" y="0"/>
          <a:ext cx="0" cy="0"/>
          <a:chOff x="0" y="0"/>
          <a:chExt cx="0" cy="0"/>
        </a:xfrm>
      </p:grpSpPr>
      <p:sp>
        <p:nvSpPr>
          <p:cNvPr id="2" name="Rectangle 1"/>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err="1"/>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
        <p:nvSpPr>
          <p:cNvPr id="7" name="Rectangle 6"/>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5305177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1_Color Block">
    <p:spTree>
      <p:nvGrpSpPr>
        <p:cNvPr id="1" name=""/>
        <p:cNvGrpSpPr/>
        <p:nvPr/>
      </p:nvGrpSpPr>
      <p:grpSpPr>
        <a:xfrm>
          <a:off x="0" y="0"/>
          <a:ext cx="0" cy="0"/>
          <a:chOff x="0" y="0"/>
          <a:chExt cx="0" cy="0"/>
        </a:xfrm>
      </p:grpSpPr>
      <p:sp>
        <p:nvSpPr>
          <p:cNvPr id="2" name="Rectangle 1"/>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err="1"/>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
        <p:nvSpPr>
          <p:cNvPr id="7" name="Rectangle 6"/>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52565279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gradFill>
                  <a:gsLst>
                    <a:gs pos="0">
                      <a:schemeClr val="tx1"/>
                    </a:gs>
                    <a:gs pos="100000">
                      <a:schemeClr val="tx1"/>
                    </a:gs>
                  </a:gsLst>
                  <a:lin ang="5400000" scaled="1"/>
                </a:gra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307011479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58135"/>
            <a:ext cx="5378548" cy="941733"/>
          </a:xfrm>
        </p:spPr>
        <p:txBody>
          <a:bodyPr wrap="square" anchor="ctr" anchorCtr="0">
            <a:spAutoFit/>
          </a:bodyPr>
          <a:lstStyle>
            <a:lvl1pPr algn="l">
              <a:defRPr sz="5332">
                <a:solidFill>
                  <a:schemeClr val="tx1"/>
                </a:solidFill>
              </a:defRPr>
            </a:lvl1pPr>
          </a:lstStyle>
          <a:p>
            <a:r>
              <a:rPr lang="en-US" dirty="0"/>
              <a:t>Click to edit title</a:t>
            </a:r>
          </a:p>
        </p:txBody>
      </p:sp>
    </p:spTree>
    <p:extLst>
      <p:ext uri="{BB962C8B-B14F-4D97-AF65-F5344CB8AC3E}">
        <p14:creationId xmlns:p14="http://schemas.microsoft.com/office/powerpoint/2010/main" val="1811196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gradFill>
                  <a:gsLst>
                    <a:gs pos="0">
                      <a:schemeClr val="tx1"/>
                    </a:gs>
                    <a:gs pos="100000">
                      <a:schemeClr val="tx1"/>
                    </a:gs>
                  </a:gsLst>
                  <a:lin ang="5400000" scaled="1"/>
                </a:gradFill>
              </a:defRPr>
            </a:lvl1pPr>
          </a:lstStyle>
          <a:p>
            <a:endParaRPr lang="en-US" dirty="0"/>
          </a:p>
        </p:txBody>
      </p:sp>
      <p:sp>
        <p:nvSpPr>
          <p:cNvPr id="2" name="Title 1"/>
          <p:cNvSpPr>
            <a:spLocks noGrp="1"/>
          </p:cNvSpPr>
          <p:nvPr>
            <p:ph type="ctrTitle" hasCustomPrompt="1"/>
          </p:nvPr>
        </p:nvSpPr>
        <p:spPr>
          <a:xfrm>
            <a:off x="269240" y="2958132"/>
            <a:ext cx="5378548" cy="941733"/>
          </a:xfrm>
        </p:spPr>
        <p:txBody>
          <a:bodyPr wrap="square" anchor="ctr" anchorCtr="0">
            <a:spAutoFit/>
          </a:bodyPr>
          <a:lstStyle>
            <a:lvl1pPr algn="l">
              <a:defRPr sz="5332">
                <a:gradFill>
                  <a:gsLst>
                    <a:gs pos="0">
                      <a:schemeClr val="tx1"/>
                    </a:gs>
                    <a:gs pos="100000">
                      <a:schemeClr val="tx1"/>
                    </a:gs>
                  </a:gsLst>
                  <a:lin ang="5400000" scaled="1"/>
                </a:gradFill>
              </a:defRPr>
            </a:lvl1pPr>
          </a:lstStyle>
          <a:p>
            <a:r>
              <a:rPr lang="en-US" dirty="0"/>
              <a:t>Click to edit title</a:t>
            </a:r>
          </a:p>
        </p:txBody>
      </p:sp>
    </p:spTree>
    <p:extLst>
      <p:ext uri="{BB962C8B-B14F-4D97-AF65-F5344CB8AC3E}">
        <p14:creationId xmlns:p14="http://schemas.microsoft.com/office/powerpoint/2010/main" val="2500373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958135"/>
            <a:ext cx="5378549" cy="941733"/>
          </a:xfrm>
        </p:spPr>
        <p:txBody>
          <a:bodyPr wrap="square" anchor="ctr" anchorCtr="0">
            <a:spAutoFit/>
          </a:bodyPr>
          <a:lstStyle>
            <a:lvl1pPr algn="l">
              <a:defRPr sz="5332">
                <a:solidFill>
                  <a:schemeClr val="accent1"/>
                </a:solidFill>
              </a:defRPr>
            </a:lvl1pPr>
          </a:lstStyle>
          <a:p>
            <a:r>
              <a:rPr lang="en-US" dirty="0"/>
              <a:t>Click to edit title</a:t>
            </a:r>
          </a:p>
        </p:txBody>
      </p:sp>
    </p:spTree>
    <p:extLst>
      <p:ext uri="{BB962C8B-B14F-4D97-AF65-F5344CB8AC3E}">
        <p14:creationId xmlns:p14="http://schemas.microsoft.com/office/powerpoint/2010/main" val="78484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58135"/>
            <a:ext cx="11637012" cy="941733"/>
          </a:xfrm>
        </p:spPr>
        <p:txBody>
          <a:bodyPr anchor="ctr" anchorCtr="0">
            <a:spAutoFit/>
          </a:bodyPr>
          <a:lstStyle>
            <a:lvl1pPr algn="l">
              <a:defRPr sz="5332">
                <a:gradFill>
                  <a:gsLst>
                    <a:gs pos="0">
                      <a:schemeClr val="bg1"/>
                    </a:gs>
                    <a:gs pos="100000">
                      <a:schemeClr val="bg1"/>
                    </a:gs>
                  </a:gsLst>
                  <a:lin ang="5400000" scaled="1"/>
                </a:gradFill>
              </a:defRPr>
            </a:lvl1pPr>
          </a:lstStyle>
          <a:p>
            <a:r>
              <a:rPr lang="en-US" dirty="0"/>
              <a:t>Click to edit title</a:t>
            </a:r>
          </a:p>
        </p:txBody>
      </p:sp>
      <p:grpSp>
        <p:nvGrpSpPr>
          <p:cNvPr id="4" name="Group 3"/>
          <p:cNvGrpSpPr/>
          <p:nvPr userDrawn="1"/>
        </p:nvGrpSpPr>
        <p:grpSpPr>
          <a:xfrm>
            <a:off x="9406400" y="5861707"/>
            <a:ext cx="2343449" cy="513900"/>
            <a:chOff x="3484562" y="4392613"/>
            <a:chExt cx="6862764" cy="1504950"/>
          </a:xfrm>
          <a:solidFill>
            <a:schemeClr val="bg1"/>
          </a:solidFill>
        </p:grpSpPr>
        <p:sp>
          <p:nvSpPr>
            <p:cNvPr id="5"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6"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0"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1"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2"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grpSp>
    </p:spTree>
    <p:extLst>
      <p:ext uri="{BB962C8B-B14F-4D97-AF65-F5344CB8AC3E}">
        <p14:creationId xmlns:p14="http://schemas.microsoft.com/office/powerpoint/2010/main" val="1680473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71614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2_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4"/>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02595975"/>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972460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2363061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5" name="Text Box 3"/>
          <p:cNvSpPr txBox="1">
            <a:spLocks noChangeArrowheads="1"/>
          </p:cNvSpPr>
          <p:nvPr userDrawn="1"/>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16" name="Group 15"/>
          <p:cNvGrpSpPr/>
          <p:nvPr userDrawn="1"/>
        </p:nvGrpSpPr>
        <p:grpSpPr>
          <a:xfrm>
            <a:off x="459230" y="3141133"/>
            <a:ext cx="3338715" cy="711200"/>
            <a:chOff x="416178" y="1279456"/>
            <a:chExt cx="2021678" cy="430650"/>
          </a:xfrm>
        </p:grpSpPr>
        <p:sp>
          <p:nvSpPr>
            <p:cNvPr id="17"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18"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19"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20"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22"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23"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24"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25"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26"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27"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28"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772080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461101"/>
          </a:xfrm>
          <a:prstGeom prst="rect">
            <a:avLst/>
          </a:prstGeom>
        </p:spPr>
        <p:txBody>
          <a:bodyPr/>
          <a:lstStyle>
            <a:lvl1pPr marL="284758" indent="-28475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8" indent="-27542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3" indent="-2847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5" indent="-22407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02677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4_Color Block">
    <p:spTree>
      <p:nvGrpSpPr>
        <p:cNvPr id="1" name=""/>
        <p:cNvGrpSpPr/>
        <p:nvPr/>
      </p:nvGrpSpPr>
      <p:grpSpPr>
        <a:xfrm>
          <a:off x="0" y="0"/>
          <a:ext cx="0" cy="0"/>
          <a:chOff x="0" y="0"/>
          <a:chExt cx="0" cy="0"/>
        </a:xfrm>
      </p:grpSpPr>
      <p:sp>
        <p:nvSpPr>
          <p:cNvPr id="2" name="Rectangle 1"/>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err="1">
              <a:solidFill>
                <a:prstClr val="white"/>
              </a:solidFill>
            </a:endParaRPr>
          </a:p>
        </p:txBody>
      </p:sp>
      <p:sp>
        <p:nvSpPr>
          <p:cNvPr id="8" name="Content Placeholder 3"/>
          <p:cNvSpPr>
            <a:spLocks noGrp="1"/>
          </p:cNvSpPr>
          <p:nvPr>
            <p:ph sz="quarter" idx="15" hasCustomPrompt="1"/>
          </p:nvPr>
        </p:nvSpPr>
        <p:spPr>
          <a:xfrm>
            <a:off x="6096001" y="1187621"/>
            <a:ext cx="5826760" cy="499223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7" hasCustomPrompt="1"/>
          </p:nvPr>
        </p:nvSpPr>
        <p:spPr>
          <a:xfrm>
            <a:off x="6146452" y="6414528"/>
            <a:ext cx="5827183"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a:t>Source/Footnote:</a:t>
            </a:r>
          </a:p>
        </p:txBody>
      </p:sp>
      <p:sp>
        <p:nvSpPr>
          <p:cNvPr id="7" name="Content Placeholder 3"/>
          <p:cNvSpPr>
            <a:spLocks noGrp="1"/>
          </p:cNvSpPr>
          <p:nvPr>
            <p:ph sz="quarter" idx="18" hasCustomPrompt="1"/>
          </p:nvPr>
        </p:nvSpPr>
        <p:spPr>
          <a:xfrm>
            <a:off x="269241" y="1187621"/>
            <a:ext cx="5826760" cy="49922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8452750"/>
      </p:ext>
    </p:extLst>
  </p:cSld>
  <p:clrMapOvr>
    <a:masterClrMapping/>
  </p:clrMapOvr>
  <p:transition>
    <p:fade/>
  </p:transition>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9"/>
          <p:cNvSpPr>
            <a:spLocks noGrp="1"/>
          </p:cNvSpPr>
          <p:nvPr>
            <p:ph type="body" sz="quarter" idx="14" hasCustomPrompt="1"/>
          </p:nvPr>
        </p:nvSpPr>
        <p:spPr>
          <a:xfrm>
            <a:off x="244109" y="6209462"/>
            <a:ext cx="6881281" cy="328191"/>
          </a:xfrm>
          <a:prstGeom prst="rect">
            <a:avLst/>
          </a:prstGeom>
        </p:spPr>
        <p:txBody>
          <a:bodyPr vert="horz" wrap="square" lIns="107563" tIns="67227" rIns="107563" bIns="67227" rtlCol="0" anchor="b" anchorCtr="0">
            <a:noAutofit/>
          </a:bodyPr>
          <a:lstStyle>
            <a:lvl1pPr marL="0" indent="0">
              <a:buNone/>
              <a:defRPr lang="en-US" sz="588" b="0" dirty="0" smtClean="0">
                <a:solidFill>
                  <a:srgbClr val="505050"/>
                </a:solidFill>
                <a:latin typeface="+mn-lt"/>
                <a:cs typeface="Arial" pitchFamily="34" charset="0"/>
              </a:defRPr>
            </a:lvl1pPr>
          </a:lstStyle>
          <a:p>
            <a:pPr lvl="0"/>
            <a:r>
              <a:rPr lang="en-US" dirty="0"/>
              <a:t>Source/Footnote:</a:t>
            </a:r>
          </a:p>
        </p:txBody>
      </p:sp>
    </p:spTree>
    <p:extLst>
      <p:ext uri="{BB962C8B-B14F-4D97-AF65-F5344CB8AC3E}">
        <p14:creationId xmlns:p14="http://schemas.microsoft.com/office/powerpoint/2010/main" val="1397664252"/>
      </p:ext>
    </p:extLst>
  </p:cSld>
  <p:clrMapOvr>
    <a:masterClrMapping/>
  </p:clrMapOvr>
  <p:transition>
    <p:fade/>
  </p:transition>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31279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758632"/>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69240" y="1635896"/>
            <a:ext cx="11653523" cy="4929479"/>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0533189"/>
      </p:ext>
    </p:extLst>
  </p:cSld>
  <p:clrMapOvr>
    <a:masterClrMapping/>
  </p:clrMapOvr>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5966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68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a:t>Образец текста</a:t>
            </a:r>
            <a:endParaRPr lang="en-US" dirty="0"/>
          </a:p>
          <a:p>
            <a:pPr lvl="1"/>
            <a:r>
              <a:rPr lang="ru-RU" dirty="0"/>
              <a:t>Второй уровень</a:t>
            </a:r>
          </a:p>
          <a:p>
            <a:pPr lvl="2"/>
            <a:r>
              <a:rPr lang="ru-RU" dirty="0"/>
              <a:t>Третий уровень</a:t>
            </a:r>
          </a:p>
        </p:txBody>
      </p:sp>
    </p:spTree>
    <p:extLst>
      <p:ext uri="{BB962C8B-B14F-4D97-AF65-F5344CB8AC3E}">
        <p14:creationId xmlns:p14="http://schemas.microsoft.com/office/powerpoint/2010/main" val="704644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3252032110"/>
      </p:ext>
    </p:extLst>
  </p:cSld>
  <p:clrMapOvr>
    <a:masterClrMapping/>
  </p:clrMapOvr>
  <p:transition spd="slow">
    <p:push/>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12770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013806"/>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13806"/>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89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2_Blank Accent Color 2">
    <p:bg>
      <p:bgPr>
        <a:solidFill>
          <a:srgbClr val="44235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555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01">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58175490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6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01">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10979235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7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01">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49059393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342181045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1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58135"/>
            <a:ext cx="5378548" cy="941733"/>
          </a:xfrm>
        </p:spPr>
        <p:txBody>
          <a:bodyPr wrap="square" anchor="ctr" anchorCtr="0">
            <a:spAutoFit/>
          </a:bodyPr>
          <a:lstStyle>
            <a:lvl1pPr algn="l">
              <a:defRPr sz="5332">
                <a:solidFill>
                  <a:schemeClr val="tx1"/>
                </a:solidFill>
              </a:defRPr>
            </a:lvl1pPr>
          </a:lstStyle>
          <a:p>
            <a:r>
              <a:rPr lang="en-US" dirty="0"/>
              <a:t>Click to edit title</a:t>
            </a:r>
          </a:p>
        </p:txBody>
      </p:sp>
    </p:spTree>
    <p:extLst>
      <p:ext uri="{BB962C8B-B14F-4D97-AF65-F5344CB8AC3E}">
        <p14:creationId xmlns:p14="http://schemas.microsoft.com/office/powerpoint/2010/main" val="103461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58135"/>
            <a:ext cx="11637012" cy="941733"/>
          </a:xfrm>
        </p:spPr>
        <p:txBody>
          <a:bodyPr anchor="ctr" anchorCtr="0">
            <a:spAutoFit/>
          </a:bodyPr>
          <a:lstStyle>
            <a:lvl1pPr algn="l">
              <a:defRPr sz="5332">
                <a:solidFill>
                  <a:schemeClr val="bg1"/>
                </a:solidFill>
              </a:defRPr>
            </a:lvl1pPr>
          </a:lstStyle>
          <a:p>
            <a:r>
              <a:rPr lang="en-US" dirty="0"/>
              <a:t>Click to edit title</a:t>
            </a:r>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2031030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088"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088"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grpSp>
    </p:spTree>
    <p:extLst>
      <p:ext uri="{BB962C8B-B14F-4D97-AF65-F5344CB8AC3E}">
        <p14:creationId xmlns:p14="http://schemas.microsoft.com/office/powerpoint/2010/main" val="1924323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a:t>Click to edit master title style</a:t>
            </a:r>
          </a:p>
        </p:txBody>
      </p:sp>
      <p:sp>
        <p:nvSpPr>
          <p:cNvPr id="5" name="Text Placeholder 4"/>
          <p:cNvSpPr>
            <a:spLocks noGrp="1"/>
          </p:cNvSpPr>
          <p:nvPr>
            <p:ph type="body" sz="quarter" idx="10"/>
          </p:nvPr>
        </p:nvSpPr>
        <p:spPr>
          <a:xfrm>
            <a:off x="269239" y="1635896"/>
            <a:ext cx="11653523" cy="4929479"/>
          </a:xfrm>
        </p:spPr>
        <p:txBody>
          <a:bodyPr lIns="182880" tIns="146304" rIns="182880" bIns="146304"/>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3803208"/>
      </p:ext>
    </p:extLst>
  </p:cSld>
  <p:clrMapOvr>
    <a:masterClrMapping/>
  </p:clrMapOvr>
  <p:transition>
    <p:fade/>
  </p:transition>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73737"/>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56682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9"/>
          <p:cNvSpPr>
            <a:spLocks noGrp="1"/>
          </p:cNvSpPr>
          <p:nvPr>
            <p:ph type="body" sz="quarter" idx="14" hasCustomPrompt="1"/>
          </p:nvPr>
        </p:nvSpPr>
        <p:spPr>
          <a:xfrm>
            <a:off x="244109" y="6209462"/>
            <a:ext cx="6881281" cy="328191"/>
          </a:xfrm>
          <a:prstGeom prst="rect">
            <a:avLst/>
          </a:prstGeom>
        </p:spPr>
        <p:txBody>
          <a:bodyPr vert="horz" wrap="square" lIns="107563" tIns="67227" rIns="107563" bIns="67227" rtlCol="0" anchor="b" anchorCtr="0">
            <a:noAutofit/>
          </a:bodyPr>
          <a:lstStyle>
            <a:lvl1pPr marL="0" indent="0">
              <a:buNone/>
              <a:defRPr lang="en-US" sz="588" b="0" dirty="0" smtClean="0">
                <a:solidFill>
                  <a:srgbClr val="505050"/>
                </a:solidFill>
                <a:latin typeface="+mn-lt"/>
                <a:cs typeface="Arial" pitchFamily="34" charset="0"/>
              </a:defRPr>
            </a:lvl1pPr>
          </a:lstStyle>
          <a:p>
            <a:pPr lvl="0"/>
            <a:r>
              <a:rPr lang="en-US" dirty="0"/>
              <a:t>Source/Footnote:</a:t>
            </a:r>
          </a:p>
        </p:txBody>
      </p:sp>
    </p:spTree>
    <p:extLst>
      <p:ext uri="{BB962C8B-B14F-4D97-AF65-F5344CB8AC3E}">
        <p14:creationId xmlns:p14="http://schemas.microsoft.com/office/powerpoint/2010/main" val="98128535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127502274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8907202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40" y="1187622"/>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2"/>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102524174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40" y="1187622"/>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2"/>
            <a:ext cx="5826760"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406956476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2"/>
            <a:ext cx="3585699"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2"/>
            <a:ext cx="8067824"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255883375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2"/>
            <a:ext cx="3585699"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2"/>
            <a:ext cx="8067824" cy="49720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a:t>
            </a:r>
          </a:p>
        </p:txBody>
      </p:sp>
    </p:spTree>
    <p:extLst>
      <p:ext uri="{BB962C8B-B14F-4D97-AF65-F5344CB8AC3E}">
        <p14:creationId xmlns:p14="http://schemas.microsoft.com/office/powerpoint/2010/main" val="2739828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5" name="Footer Placeholder 6"/>
          <p:cNvSpPr txBox="1">
            <a:spLocks/>
          </p:cNvSpPr>
          <p:nvPr userDrawn="1"/>
        </p:nvSpPr>
        <p:spPr>
          <a:xfrm>
            <a:off x="9329982" y="6553200"/>
            <a:ext cx="2863167"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 Use Under NDA Only</a:t>
            </a:r>
          </a:p>
        </p:txBody>
      </p:sp>
    </p:spTree>
    <p:extLst>
      <p:ext uri="{BB962C8B-B14F-4D97-AF65-F5344CB8AC3E}">
        <p14:creationId xmlns:p14="http://schemas.microsoft.com/office/powerpoint/2010/main" val="221220770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77458060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0" y="992767"/>
            <a:ext cx="11360800" cy="2736800"/>
          </a:xfrm>
          <a:prstGeom prst="rect">
            <a:avLst/>
          </a:prstGeom>
        </p:spPr>
        <p:txBody>
          <a:bodyPr wrap="square" lIns="91425" tIns="91425" rIns="91425" bIns="91425" anchor="b" anchorCtr="0"/>
          <a:lstStyle>
            <a:lvl1pPr lvl="0" algn="ctr" rtl="0">
              <a:spcBef>
                <a:spcPts val="0"/>
              </a:spcBef>
              <a:buSzPct val="100000"/>
              <a:defRPr sz="6932"/>
            </a:lvl1pPr>
            <a:lvl2pPr lvl="1" algn="ctr" rtl="0">
              <a:spcBef>
                <a:spcPts val="0"/>
              </a:spcBef>
              <a:buSzPct val="100000"/>
              <a:defRPr sz="6932"/>
            </a:lvl2pPr>
            <a:lvl3pPr lvl="2" algn="ctr" rtl="0">
              <a:spcBef>
                <a:spcPts val="0"/>
              </a:spcBef>
              <a:buSzPct val="100000"/>
              <a:defRPr sz="6932"/>
            </a:lvl3pPr>
            <a:lvl4pPr lvl="3" algn="ctr" rtl="0">
              <a:spcBef>
                <a:spcPts val="0"/>
              </a:spcBef>
              <a:buSzPct val="100000"/>
              <a:defRPr sz="6932"/>
            </a:lvl4pPr>
            <a:lvl5pPr lvl="4" algn="ctr" rtl="0">
              <a:spcBef>
                <a:spcPts val="0"/>
              </a:spcBef>
              <a:buSzPct val="100000"/>
              <a:defRPr sz="6932"/>
            </a:lvl5pPr>
            <a:lvl6pPr lvl="5" algn="ctr" rtl="0">
              <a:spcBef>
                <a:spcPts val="0"/>
              </a:spcBef>
              <a:buSzPct val="100000"/>
              <a:defRPr sz="6932"/>
            </a:lvl6pPr>
            <a:lvl7pPr lvl="6" algn="ctr" rtl="0">
              <a:spcBef>
                <a:spcPts val="0"/>
              </a:spcBef>
              <a:buSzPct val="100000"/>
              <a:defRPr sz="6932"/>
            </a:lvl7pPr>
            <a:lvl8pPr lvl="7" algn="ctr" rtl="0">
              <a:spcBef>
                <a:spcPts val="0"/>
              </a:spcBef>
              <a:buSzPct val="100000"/>
              <a:defRPr sz="6932"/>
            </a:lvl8pPr>
            <a:lvl9pPr lvl="8" algn="ctr" rtl="0">
              <a:spcBef>
                <a:spcPts val="0"/>
              </a:spcBef>
              <a:buSzPct val="100000"/>
              <a:defRPr sz="6932"/>
            </a:lvl9pPr>
          </a:lstStyle>
          <a:p>
            <a:endParaRPr/>
          </a:p>
        </p:txBody>
      </p:sp>
      <p:sp>
        <p:nvSpPr>
          <p:cNvPr id="11" name="Shape 11"/>
          <p:cNvSpPr txBox="1">
            <a:spLocks noGrp="1"/>
          </p:cNvSpPr>
          <p:nvPr>
            <p:ph type="subTitle" idx="1"/>
          </p:nvPr>
        </p:nvSpPr>
        <p:spPr>
          <a:xfrm>
            <a:off x="415600" y="3778833"/>
            <a:ext cx="11360800" cy="10568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3733"/>
            </a:lvl1pPr>
            <a:lvl2pPr lvl="1" algn="ctr" rtl="0">
              <a:lnSpc>
                <a:spcPct val="100000"/>
              </a:lnSpc>
              <a:spcBef>
                <a:spcPts val="0"/>
              </a:spcBef>
              <a:spcAft>
                <a:spcPts val="0"/>
              </a:spcAft>
              <a:buSzPct val="100000"/>
              <a:buNone/>
              <a:defRPr sz="3733"/>
            </a:lvl2pPr>
            <a:lvl3pPr lvl="2" algn="ctr" rtl="0">
              <a:lnSpc>
                <a:spcPct val="100000"/>
              </a:lnSpc>
              <a:spcBef>
                <a:spcPts val="0"/>
              </a:spcBef>
              <a:spcAft>
                <a:spcPts val="0"/>
              </a:spcAft>
              <a:buSzPct val="100000"/>
              <a:buNone/>
              <a:defRPr sz="3733"/>
            </a:lvl3pPr>
            <a:lvl4pPr lvl="3" algn="ctr" rtl="0">
              <a:lnSpc>
                <a:spcPct val="100000"/>
              </a:lnSpc>
              <a:spcBef>
                <a:spcPts val="0"/>
              </a:spcBef>
              <a:spcAft>
                <a:spcPts val="0"/>
              </a:spcAft>
              <a:buSzPct val="100000"/>
              <a:buNone/>
              <a:defRPr sz="3733"/>
            </a:lvl4pPr>
            <a:lvl5pPr lvl="4" algn="ctr" rtl="0">
              <a:lnSpc>
                <a:spcPct val="100000"/>
              </a:lnSpc>
              <a:spcBef>
                <a:spcPts val="0"/>
              </a:spcBef>
              <a:spcAft>
                <a:spcPts val="0"/>
              </a:spcAft>
              <a:buSzPct val="100000"/>
              <a:buNone/>
              <a:defRPr sz="3733"/>
            </a:lvl5pPr>
            <a:lvl6pPr lvl="5" algn="ctr" rtl="0">
              <a:lnSpc>
                <a:spcPct val="100000"/>
              </a:lnSpc>
              <a:spcBef>
                <a:spcPts val="0"/>
              </a:spcBef>
              <a:spcAft>
                <a:spcPts val="0"/>
              </a:spcAft>
              <a:buSzPct val="100000"/>
              <a:buNone/>
              <a:defRPr sz="3733"/>
            </a:lvl6pPr>
            <a:lvl7pPr lvl="6" algn="ctr" rtl="0">
              <a:lnSpc>
                <a:spcPct val="100000"/>
              </a:lnSpc>
              <a:spcBef>
                <a:spcPts val="0"/>
              </a:spcBef>
              <a:spcAft>
                <a:spcPts val="0"/>
              </a:spcAft>
              <a:buSzPct val="100000"/>
              <a:buNone/>
              <a:defRPr sz="3733"/>
            </a:lvl7pPr>
            <a:lvl8pPr lvl="7" algn="ctr" rtl="0">
              <a:lnSpc>
                <a:spcPct val="100000"/>
              </a:lnSpc>
              <a:spcBef>
                <a:spcPts val="0"/>
              </a:spcBef>
              <a:spcAft>
                <a:spcPts val="0"/>
              </a:spcAft>
              <a:buSzPct val="100000"/>
              <a:buNone/>
              <a:defRPr sz="3733"/>
            </a:lvl8pPr>
            <a:lvl9pPr lvl="8" algn="ctr" rtl="0">
              <a:lnSpc>
                <a:spcPct val="100000"/>
              </a:lnSpc>
              <a:spcBef>
                <a:spcPts val="0"/>
              </a:spcBef>
              <a:spcAft>
                <a:spcPts val="0"/>
              </a:spcAft>
              <a:buSzPct val="100000"/>
              <a:buNone/>
              <a:defRPr sz="3733"/>
            </a:lvl9pPr>
          </a:lstStyle>
          <a:p>
            <a:endParaRPr/>
          </a:p>
        </p:txBody>
      </p:sp>
      <p:sp>
        <p:nvSpPr>
          <p:cNvPr id="12" name="Shape 12"/>
          <p:cNvSpPr txBox="1">
            <a:spLocks noGrp="1"/>
          </p:cNvSpPr>
          <p:nvPr>
            <p:ph type="sldNum" idx="12"/>
          </p:nvPr>
        </p:nvSpPr>
        <p:spPr>
          <a:xfrm>
            <a:off x="11296610" y="621762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81321593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8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err="1"/>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76298330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9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err="1"/>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72575550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0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err="1"/>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59676554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1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err="1"/>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30579414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58135"/>
            <a:ext cx="11637012" cy="941733"/>
          </a:xfrm>
        </p:spPr>
        <p:txBody>
          <a:bodyPr anchor="ctr" anchorCtr="0">
            <a:spAutoFit/>
          </a:bodyPr>
          <a:lstStyle>
            <a:lvl1pPr algn="l">
              <a:defRPr sz="5332">
                <a:gradFill>
                  <a:gsLst>
                    <a:gs pos="0">
                      <a:schemeClr val="bg1"/>
                    </a:gs>
                    <a:gs pos="100000">
                      <a:schemeClr val="bg1"/>
                    </a:gs>
                  </a:gsLst>
                  <a:lin ang="5400000" scaled="1"/>
                </a:gradFill>
              </a:defRPr>
            </a:lvl1pPr>
          </a:lstStyle>
          <a:p>
            <a:r>
              <a:rPr lang="en-US" dirty="0"/>
              <a:t>Click to edit title</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22643" y="5598338"/>
            <a:ext cx="876036" cy="876036"/>
          </a:xfrm>
          <a:prstGeom prst="rect">
            <a:avLst/>
          </a:prstGeom>
        </p:spPr>
      </p:pic>
    </p:spTree>
    <p:extLst>
      <p:ext uri="{BB962C8B-B14F-4D97-AF65-F5344CB8AC3E}">
        <p14:creationId xmlns:p14="http://schemas.microsoft.com/office/powerpoint/2010/main" val="2000998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9_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142813146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2_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549079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2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a:lnSpc>
                <a:spcPct val="90000"/>
              </a:lnSpc>
              <a:spcBef>
                <a:spcPts val="800"/>
              </a:spcBef>
            </a:pPr>
            <a:endParaRPr lang="en-US" sz="2666" dirty="0" err="1">
              <a:solidFill>
                <a:prstClr val="white"/>
              </a:solidFill>
            </a:endParaRPr>
          </a:p>
        </p:txBody>
      </p:sp>
      <p:sp>
        <p:nvSpPr>
          <p:cNvPr id="8" name="Content Placeholder 3"/>
          <p:cNvSpPr>
            <a:spLocks noGrp="1"/>
          </p:cNvSpPr>
          <p:nvPr>
            <p:ph sz="quarter" idx="15" hasCustomPrompt="1"/>
          </p:nvPr>
        </p:nvSpPr>
        <p:spPr>
          <a:xfrm>
            <a:off x="6096001" y="1187621"/>
            <a:ext cx="5826760" cy="499223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7" hasCustomPrompt="1"/>
          </p:nvPr>
        </p:nvSpPr>
        <p:spPr>
          <a:xfrm>
            <a:off x="6146452" y="6414528"/>
            <a:ext cx="5827183" cy="223149"/>
          </a:xfrm>
          <a:prstGeom prst="rect">
            <a:avLst/>
          </a:prstGeom>
        </p:spPr>
        <p:txBody>
          <a:bodyPr lIns="0" tIns="0" rIns="0" bIns="0" anchor="b" anchorCtr="0">
            <a:normAutofit/>
          </a:bodyPr>
          <a:lstStyle>
            <a:lvl1pPr marL="0" indent="0">
              <a:spcBef>
                <a:spcPts val="0"/>
              </a:spcBef>
              <a:spcAft>
                <a:spcPts val="0"/>
              </a:spcAft>
              <a:buNone/>
              <a:defRPr sz="800" b="0">
                <a:solidFill>
                  <a:srgbClr val="737373"/>
                </a:solidFill>
                <a:latin typeface="+mn-lt"/>
                <a:cs typeface="Arial" pitchFamily="34" charset="0"/>
              </a:defRPr>
            </a:lvl1pPr>
            <a:lvl2pPr>
              <a:defRPr sz="933" b="0"/>
            </a:lvl2pPr>
            <a:lvl3pPr>
              <a:defRPr sz="933" b="0"/>
            </a:lvl3pPr>
            <a:lvl4pPr>
              <a:defRPr sz="933" b="0"/>
            </a:lvl4pPr>
            <a:lvl5pPr>
              <a:defRPr sz="933" b="0"/>
            </a:lvl5pPr>
          </a:lstStyle>
          <a:p>
            <a:pPr lvl="0"/>
            <a:r>
              <a:rPr lang="en-US" dirty="0"/>
              <a:t>Source/Footnote:</a:t>
            </a:r>
          </a:p>
        </p:txBody>
      </p:sp>
      <p:sp>
        <p:nvSpPr>
          <p:cNvPr id="7" name="Content Placeholder 3"/>
          <p:cNvSpPr>
            <a:spLocks noGrp="1"/>
          </p:cNvSpPr>
          <p:nvPr>
            <p:ph sz="quarter" idx="18" hasCustomPrompt="1"/>
          </p:nvPr>
        </p:nvSpPr>
        <p:spPr>
          <a:xfrm>
            <a:off x="269241" y="1187621"/>
            <a:ext cx="5826760" cy="49922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25009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0" y="1220354"/>
            <a:ext cx="12192000" cy="4417299"/>
          </a:xfrm>
          <a:prstGeom prst="rect">
            <a:avLst/>
          </a:prstGeom>
          <a:gradFill>
            <a:gsLst>
              <a:gs pos="85000">
                <a:srgbClr val="000000">
                  <a:alpha val="55000"/>
                </a:srgbClr>
              </a:gs>
              <a:gs pos="0">
                <a:schemeClr val="tx1">
                  <a:alpha val="65000"/>
                </a:schemeClr>
              </a:gs>
              <a:gs pos="15000">
                <a:schemeClr val="tx1">
                  <a:alpha val="55000"/>
                </a:schemeClr>
              </a:gs>
              <a:gs pos="100000">
                <a:schemeClr val="tx1">
                  <a:alpha val="65000"/>
                </a:schemeClr>
              </a:gs>
            </a:gsLst>
            <a:lin ang="5400000" scaled="0"/>
          </a:gradFill>
        </p:spPr>
        <p:txBody>
          <a:bodyPr wrap="square" tIns="228568" bIns="228568" rtlCol="0" anchor="ctr">
            <a:spAutoFit/>
          </a:bodyPr>
          <a:lstStyle/>
          <a:p>
            <a:pPr algn="l"/>
            <a:r>
              <a:rPr lang="en-US" sz="3600" dirty="0">
                <a:solidFill>
                  <a:srgbClr val="19DD84"/>
                </a:solidFill>
                <a:latin typeface="+mj-lt"/>
              </a:rPr>
              <a:t>				</a:t>
            </a:r>
            <a:r>
              <a:rPr lang="en-US" sz="3600" dirty="0">
                <a:solidFill>
                  <a:srgbClr val="04B4EF"/>
                </a:solidFill>
                <a:latin typeface="+mj-lt"/>
              </a:rPr>
              <a:t>Th</a:t>
            </a:r>
            <a:r>
              <a:rPr lang="en-US" sz="3600" baseline="0" dirty="0">
                <a:solidFill>
                  <a:srgbClr val="04B4EF"/>
                </a:solidFill>
                <a:latin typeface="+mj-lt"/>
              </a:rPr>
              <a:t>is is a </a:t>
            </a:r>
            <a:r>
              <a:rPr lang="en-US" sz="3600" baseline="0" dirty="0">
                <a:solidFill>
                  <a:schemeClr val="bg1"/>
                </a:solidFill>
                <a:latin typeface="+mj-lt"/>
              </a:rPr>
              <a:t>confidential</a:t>
            </a:r>
            <a:r>
              <a:rPr lang="en-US" sz="3600" baseline="0" dirty="0">
                <a:solidFill>
                  <a:srgbClr val="19DD84"/>
                </a:solidFill>
                <a:latin typeface="+mj-lt"/>
              </a:rPr>
              <a:t> </a:t>
            </a:r>
            <a:r>
              <a:rPr lang="en-US" sz="3600" baseline="0" dirty="0">
                <a:solidFill>
                  <a:srgbClr val="04B4EF"/>
                </a:solidFill>
                <a:latin typeface="+mj-lt"/>
              </a:rPr>
              <a:t>event</a:t>
            </a:r>
          </a:p>
          <a:p>
            <a:pPr algn="ctr"/>
            <a:endParaRPr lang="en-US" sz="3600" baseline="0" dirty="0">
              <a:solidFill>
                <a:srgbClr val="19DD84"/>
              </a:solidFill>
              <a:latin typeface="+mj-lt"/>
            </a:endParaRPr>
          </a:p>
          <a:p>
            <a:pPr algn="l"/>
            <a:r>
              <a:rPr lang="en-US" sz="3600" baseline="0" dirty="0">
                <a:solidFill>
                  <a:schemeClr val="bg1"/>
                </a:solidFill>
                <a:latin typeface="+mj-lt"/>
              </a:rPr>
              <a:t>				No</a:t>
            </a:r>
            <a:r>
              <a:rPr lang="en-US" sz="3600" baseline="0" dirty="0">
                <a:solidFill>
                  <a:srgbClr val="19DD84"/>
                </a:solidFill>
                <a:latin typeface="+mj-lt"/>
              </a:rPr>
              <a:t> </a:t>
            </a:r>
            <a:r>
              <a:rPr lang="en-US" sz="3600" baseline="0" dirty="0">
                <a:solidFill>
                  <a:srgbClr val="04B4EF"/>
                </a:solidFill>
                <a:latin typeface="+mj-lt"/>
              </a:rPr>
              <a:t>photography</a:t>
            </a:r>
          </a:p>
          <a:p>
            <a:pPr algn="l"/>
            <a:r>
              <a:rPr lang="en-US" sz="3600" baseline="0" dirty="0">
                <a:solidFill>
                  <a:schemeClr val="bg1"/>
                </a:solidFill>
                <a:latin typeface="+mj-lt"/>
              </a:rPr>
              <a:t>				No</a:t>
            </a:r>
            <a:r>
              <a:rPr lang="en-US" sz="3600" baseline="0" dirty="0">
                <a:solidFill>
                  <a:srgbClr val="19DD84"/>
                </a:solidFill>
                <a:latin typeface="+mj-lt"/>
              </a:rPr>
              <a:t> </a:t>
            </a:r>
            <a:r>
              <a:rPr lang="en-US" sz="3600" baseline="0" dirty="0">
                <a:solidFill>
                  <a:srgbClr val="04B4EF"/>
                </a:solidFill>
                <a:latin typeface="+mj-lt"/>
              </a:rPr>
              <a:t>recording</a:t>
            </a:r>
          </a:p>
          <a:p>
            <a:pPr algn="l"/>
            <a:r>
              <a:rPr lang="en-US" sz="3600" baseline="0" dirty="0">
                <a:solidFill>
                  <a:schemeClr val="bg1"/>
                </a:solidFill>
                <a:latin typeface="+mj-lt"/>
              </a:rPr>
              <a:t>				No</a:t>
            </a:r>
            <a:r>
              <a:rPr lang="en-US" sz="3600" baseline="0" dirty="0">
                <a:solidFill>
                  <a:srgbClr val="19DD84"/>
                </a:solidFill>
                <a:latin typeface="+mj-lt"/>
              </a:rPr>
              <a:t> </a:t>
            </a:r>
            <a:r>
              <a:rPr lang="en-US" sz="3600" baseline="0" dirty="0">
                <a:solidFill>
                  <a:srgbClr val="04B4EF"/>
                </a:solidFill>
                <a:latin typeface="+mj-lt"/>
              </a:rPr>
              <a:t>posts to social media</a:t>
            </a:r>
          </a:p>
          <a:p>
            <a:pPr algn="ctr"/>
            <a:endParaRPr lang="en-US" sz="3600" baseline="0" dirty="0">
              <a:solidFill>
                <a:srgbClr val="19DD84"/>
              </a:solidFill>
              <a:latin typeface="+mj-lt"/>
            </a:endParaRPr>
          </a:p>
          <a:p>
            <a:pPr algn="ctr"/>
            <a:r>
              <a:rPr lang="en-US" sz="3600" baseline="0" dirty="0">
                <a:solidFill>
                  <a:schemeClr val="bg1"/>
                </a:solidFill>
                <a:latin typeface="+mj-lt"/>
              </a:rPr>
              <a:t>Thank You</a:t>
            </a:r>
          </a:p>
        </p:txBody>
      </p:sp>
      <p:pic>
        <p:nvPicPr>
          <p:cNvPr id="3" name="Picture 2"/>
          <p:cNvPicPr>
            <a:picLocks noChangeAspect="1"/>
          </p:cNvPicPr>
          <p:nvPr userDrawn="1"/>
        </p:nvPicPr>
        <p:blipFill>
          <a:blip r:embed="rId3"/>
          <a:stretch>
            <a:fillRect/>
          </a:stretch>
        </p:blipFill>
        <p:spPr>
          <a:xfrm>
            <a:off x="5669280" y="6336793"/>
            <a:ext cx="835224" cy="286537"/>
          </a:xfrm>
          <a:prstGeom prst="rect">
            <a:avLst/>
          </a:prstGeom>
        </p:spPr>
      </p:pic>
    </p:spTree>
    <p:extLst>
      <p:ext uri="{BB962C8B-B14F-4D97-AF65-F5344CB8AC3E}">
        <p14:creationId xmlns:p14="http://schemas.microsoft.com/office/powerpoint/2010/main" val="415454978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3913187" y="0"/>
            <a:ext cx="8278814" cy="6858000"/>
          </a:xfrm>
          <a:prstGeom prst="rect">
            <a:avLst/>
          </a:prstGeom>
          <a:gradFill>
            <a:gsLst>
              <a:gs pos="0">
                <a:schemeClr val="tx1">
                  <a:alpha val="65000"/>
                </a:schemeClr>
              </a:gs>
              <a:gs pos="15000">
                <a:schemeClr val="tx1">
                  <a:alpha val="50000"/>
                </a:schemeClr>
              </a:gs>
              <a:gs pos="85000">
                <a:schemeClr val="tx1">
                  <a:alpha val="50000"/>
                </a:schemeClr>
              </a:gs>
              <a:gs pos="100000">
                <a:schemeClr val="tx1">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2" name="Rectangle 11"/>
          <p:cNvSpPr/>
          <p:nvPr userDrawn="1"/>
        </p:nvSpPr>
        <p:spPr>
          <a:xfrm>
            <a:off x="3904042" y="201708"/>
            <a:ext cx="9144" cy="6400800"/>
          </a:xfrm>
          <a:prstGeom prst="rect">
            <a:avLst/>
          </a:prstGeom>
          <a:gradFill flip="none" rotWithShape="1">
            <a:gsLst>
              <a:gs pos="0">
                <a:srgbClr val="04B4EF">
                  <a:alpha val="0"/>
                </a:srgbClr>
              </a:gs>
              <a:gs pos="25000">
                <a:srgbClr val="04B4EF"/>
              </a:gs>
              <a:gs pos="75000">
                <a:srgbClr val="04B4EF"/>
              </a:gs>
              <a:gs pos="100000">
                <a:srgbClr val="04B4E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9" name="Picture 38"/>
          <p:cNvPicPr>
            <a:picLocks noChangeAspect="1"/>
          </p:cNvPicPr>
          <p:nvPr userDrawn="1"/>
        </p:nvPicPr>
        <p:blipFill>
          <a:blip r:embed="rId3" cstate="screen">
            <a:biLevel thresh="25000"/>
            <a:lum/>
            <a:extLst>
              <a:ext uri="{28A0092B-C50C-407E-A947-70E740481C1C}">
                <a14:useLocalDpi xmlns:a14="http://schemas.microsoft.com/office/drawing/2010/main"/>
              </a:ext>
            </a:extLst>
          </a:blip>
          <a:stretch>
            <a:fillRect/>
          </a:stretch>
        </p:blipFill>
        <p:spPr>
          <a:xfrm>
            <a:off x="620473" y="6364600"/>
            <a:ext cx="1313727" cy="281121"/>
          </a:xfrm>
          <a:prstGeom prst="rect">
            <a:avLst/>
          </a:prstGeom>
          <a:effectLst/>
        </p:spPr>
      </p:pic>
      <p:pic>
        <p:nvPicPr>
          <p:cNvPr id="17" name="Picture 1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772400" y="6309361"/>
            <a:ext cx="1062526" cy="322389"/>
          </a:xfrm>
          <a:prstGeom prst="rect">
            <a:avLst/>
          </a:prstGeom>
        </p:spPr>
      </p:pic>
      <p:pic>
        <p:nvPicPr>
          <p:cNvPr id="18" name="Picture 1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29798" y="6289103"/>
            <a:ext cx="1524003" cy="356617"/>
          </a:xfrm>
          <a:prstGeom prst="rect">
            <a:avLst/>
          </a:prstGeom>
          <a:noFill/>
        </p:spPr>
      </p:pic>
      <p:sp>
        <p:nvSpPr>
          <p:cNvPr id="21" name="Subtitle 2"/>
          <p:cNvSpPr>
            <a:spLocks noGrp="1"/>
          </p:cNvSpPr>
          <p:nvPr>
            <p:ph type="subTitle" idx="1"/>
          </p:nvPr>
        </p:nvSpPr>
        <p:spPr>
          <a:xfrm>
            <a:off x="4157175" y="3015470"/>
            <a:ext cx="7375799" cy="389860"/>
          </a:xfrm>
        </p:spPr>
        <p:txBody>
          <a:bodyPr lIns="0" rIns="0"/>
          <a:lstStyle>
            <a:lvl1pPr marL="0" indent="0" algn="l">
              <a:buNone/>
              <a:defRPr sz="2400" i="1">
                <a:solidFill>
                  <a:srgbClr val="04B4EF"/>
                </a:solidFill>
                <a:latin typeface="+mj-lt"/>
                <a:cs typeface="Segoe UI Semilight" panose="020B0402040204020203" pitchFamily="34" charset="0"/>
              </a:defRPr>
            </a:lvl1pPr>
            <a:lvl2pPr marL="457101" indent="0" algn="ctr">
              <a:buNone/>
              <a:defRPr sz="2000"/>
            </a:lvl2pPr>
            <a:lvl3pPr marL="914201" indent="0" algn="ctr">
              <a:buNone/>
              <a:defRPr sz="1800"/>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a:t>Click to edit Master subtitle style</a:t>
            </a:r>
          </a:p>
        </p:txBody>
      </p:sp>
      <p:sp>
        <p:nvSpPr>
          <p:cNvPr id="22" name="Title 8"/>
          <p:cNvSpPr>
            <a:spLocks noGrp="1"/>
          </p:cNvSpPr>
          <p:nvPr>
            <p:ph type="title"/>
          </p:nvPr>
        </p:nvSpPr>
        <p:spPr>
          <a:xfrm>
            <a:off x="4157175" y="1811594"/>
            <a:ext cx="7375799" cy="1180206"/>
          </a:xfrm>
        </p:spPr>
        <p:txBody>
          <a:bodyPr lIns="0" tIns="0" rIns="0" anchor="b">
            <a:noAutofit/>
          </a:bodyPr>
          <a:lstStyle>
            <a:lvl1pPr>
              <a:defRPr sz="3600">
                <a:solidFill>
                  <a:srgbClr val="04B4EF"/>
                </a:solidFill>
                <a:latin typeface="+mn-lt"/>
                <a:cs typeface="Segoe UI" panose="020B0502040204020203" pitchFamily="34" charset="0"/>
              </a:defRPr>
            </a:lvl1pPr>
          </a:lstStyle>
          <a:p>
            <a:r>
              <a:rPr lang="en-US" dirty="0"/>
              <a:t>Click to edit Master title style</a:t>
            </a:r>
          </a:p>
        </p:txBody>
      </p:sp>
      <p:sp>
        <p:nvSpPr>
          <p:cNvPr id="23" name="Text Placeholder 13"/>
          <p:cNvSpPr>
            <a:spLocks noGrp="1"/>
          </p:cNvSpPr>
          <p:nvPr>
            <p:ph type="body" sz="quarter" idx="10" hasCustomPrompt="1"/>
          </p:nvPr>
        </p:nvSpPr>
        <p:spPr>
          <a:xfrm>
            <a:off x="4157175" y="3429001"/>
            <a:ext cx="7375798" cy="1617406"/>
          </a:xfrm>
        </p:spPr>
        <p:txBody>
          <a:bodyPr lIns="0" tIns="0" rIns="0" bIns="0" anchor="ctr">
            <a:noAutofit/>
          </a:bodyPr>
          <a:lstStyle>
            <a:lvl1pPr marL="0" indent="0">
              <a:buNone/>
              <a:defRPr sz="2400" baseline="0">
                <a:solidFill>
                  <a:schemeClr val="bg1"/>
                </a:solidFill>
                <a:latin typeface="+mj-lt"/>
                <a:cs typeface="Segoe UI Light" panose="020B0502040204020203" pitchFamily="34" charset="0"/>
              </a:defRPr>
            </a:lvl1pPr>
          </a:lstStyle>
          <a:p>
            <a:pPr lvl="0"/>
            <a:r>
              <a:rPr lang="en-US" dirty="0"/>
              <a:t>[Speaker Name]</a:t>
            </a:r>
            <a:br>
              <a:rPr lang="en-US" dirty="0"/>
            </a:br>
            <a:r>
              <a:rPr lang="en-US" dirty="0"/>
              <a:t>[Speaker Discipline (Engineer/PM/UX Designer) – NOT position]</a:t>
            </a:r>
            <a:br>
              <a:rPr lang="en-US" dirty="0"/>
            </a:br>
            <a:r>
              <a:rPr lang="en-US" dirty="0"/>
              <a:t>[Speaker Group/Organization]</a:t>
            </a:r>
          </a:p>
        </p:txBody>
      </p:sp>
      <p:pic>
        <p:nvPicPr>
          <p:cNvPr id="3" name="Picture 2"/>
          <p:cNvPicPr>
            <a:picLocks noChangeAspect="1"/>
          </p:cNvPicPr>
          <p:nvPr userDrawn="1"/>
        </p:nvPicPr>
        <p:blipFill>
          <a:blip r:embed="rId6"/>
          <a:stretch>
            <a:fillRect/>
          </a:stretch>
        </p:blipFill>
        <p:spPr>
          <a:xfrm>
            <a:off x="1143000" y="2286000"/>
            <a:ext cx="2121592" cy="1499746"/>
          </a:xfrm>
          <a:prstGeom prst="rect">
            <a:avLst/>
          </a:prstGeom>
        </p:spPr>
      </p:pic>
    </p:spTree>
    <p:extLst>
      <p:ext uri="{BB962C8B-B14F-4D97-AF65-F5344CB8AC3E}">
        <p14:creationId xmlns:p14="http://schemas.microsoft.com/office/powerpoint/2010/main" val="858521386"/>
      </p:ext>
    </p:extLst>
  </p:cSld>
  <p:clrMapOvr>
    <a:masterClrMapping/>
  </p:clrMapOvr>
  <p:transition>
    <p:fade/>
  </p:transition>
  <p:extLst mod="1">
    <p:ext uri="{DCECCB84-F9BA-43D5-87BE-67443E8EF086}">
      <p15:sldGuideLst xmlns:p15="http://schemas.microsoft.com/office/powerpoint/2012/main">
        <p15:guide id="1" pos="2568">
          <p15:clr>
            <a:srgbClr val="FBAE40"/>
          </p15:clr>
        </p15:guide>
        <p15:guide id="2" orient="horz" pos="163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0" y="621762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86746857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0" y="486034"/>
            <a:ext cx="12192000" cy="5717187"/>
          </a:xfrm>
          <a:prstGeom prst="rect">
            <a:avLst/>
          </a:prstGeom>
          <a:gradFill>
            <a:gsLst>
              <a:gs pos="85000">
                <a:srgbClr val="000000">
                  <a:alpha val="50000"/>
                </a:srgbClr>
              </a:gs>
              <a:gs pos="0">
                <a:schemeClr val="tx1">
                  <a:alpha val="65000"/>
                </a:schemeClr>
              </a:gs>
              <a:gs pos="15000">
                <a:schemeClr val="tx1">
                  <a:alpha val="50000"/>
                </a:schemeClr>
              </a:gs>
              <a:gs pos="100000">
                <a:schemeClr val="tx1">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3" name="Content Placeholder 2"/>
          <p:cNvSpPr>
            <a:spLocks noGrp="1"/>
          </p:cNvSpPr>
          <p:nvPr>
            <p:ph idx="1"/>
          </p:nvPr>
        </p:nvSpPr>
        <p:spPr>
          <a:xfrm>
            <a:off x="838200" y="1104902"/>
            <a:ext cx="10515601" cy="5098319"/>
          </a:xfrm>
        </p:spPr>
        <p:txBody>
          <a:bodyPr/>
          <a:lstStyle>
            <a:lvl1pPr>
              <a:defRPr>
                <a:latin typeface="+mn-lt"/>
              </a:defRPr>
            </a:lvl1pPr>
            <a:lvl2pPr>
              <a:defRPr sz="2400">
                <a:latin typeface="+mn-lt"/>
              </a:defRPr>
            </a:lvl2pPr>
            <a:lvl3pPr>
              <a:defRPr sz="2100">
                <a:latin typeface="+mn-lt"/>
              </a:defRPr>
            </a:lvl3pPr>
            <a:lvl4pPr>
              <a:defRPr sz="2100">
                <a:latin typeface="+mn-lt"/>
              </a:defRPr>
            </a:lvl4pPr>
            <a:lvl5pPr>
              <a:defRPr sz="19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Title Placeholder 1"/>
          <p:cNvSpPr>
            <a:spLocks noGrp="1"/>
          </p:cNvSpPr>
          <p:nvPr>
            <p:ph type="title"/>
          </p:nvPr>
        </p:nvSpPr>
        <p:spPr>
          <a:xfrm>
            <a:off x="838200" y="486033"/>
            <a:ext cx="10515600" cy="618868"/>
          </a:xfrm>
          <a:prstGeom prst="rect">
            <a:avLst/>
          </a:prstGeom>
        </p:spPr>
        <p:txBody>
          <a:bodyPr vert="horz" lIns="91440" tIns="45720" rIns="91440" bIns="45720" rtlCol="0" anchor="ctr">
            <a:normAutofit/>
          </a:bodyPr>
          <a:lstStyle>
            <a:lvl1pPr>
              <a:defRPr>
                <a:solidFill>
                  <a:srgbClr val="04B4EF"/>
                </a:solidFill>
                <a:latin typeface="+mn-lt"/>
              </a:defRPr>
            </a:lvl1pPr>
          </a:lstStyle>
          <a:p>
            <a:r>
              <a:rPr lang="en-US" dirty="0"/>
              <a:t>Click to edit Master title style</a:t>
            </a:r>
          </a:p>
        </p:txBody>
      </p:sp>
    </p:spTree>
    <p:extLst>
      <p:ext uri="{BB962C8B-B14F-4D97-AF65-F5344CB8AC3E}">
        <p14:creationId xmlns:p14="http://schemas.microsoft.com/office/powerpoint/2010/main" val="303349740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838200" y="486033"/>
            <a:ext cx="10515600" cy="618868"/>
          </a:xfrm>
          <a:prstGeom prst="rect">
            <a:avLst/>
          </a:prstGeom>
        </p:spPr>
        <p:txBody>
          <a:bodyPr vert="horz" lIns="91440" tIns="45720" rIns="91440" bIns="45720" rtlCol="0" anchor="ctr">
            <a:normAutofit/>
          </a:bodyPr>
          <a:lstStyle>
            <a:lvl1pPr>
              <a:defRPr>
                <a:solidFill>
                  <a:srgbClr val="04B4EF"/>
                </a:solidFill>
                <a:latin typeface="+mn-lt"/>
              </a:defRPr>
            </a:lvl1pPr>
          </a:lstStyle>
          <a:p>
            <a:r>
              <a:rPr lang="en-US" dirty="0"/>
              <a:t>Click to edit Master title style</a:t>
            </a:r>
          </a:p>
        </p:txBody>
      </p:sp>
    </p:spTree>
    <p:extLst>
      <p:ext uri="{BB962C8B-B14F-4D97-AF65-F5344CB8AC3E}">
        <p14:creationId xmlns:p14="http://schemas.microsoft.com/office/powerpoint/2010/main" val="43218463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Just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486034"/>
            <a:ext cx="12192000" cy="5717187"/>
          </a:xfrm>
          <a:prstGeom prst="rect">
            <a:avLst/>
          </a:prstGeom>
          <a:gradFill>
            <a:gsLst>
              <a:gs pos="85000">
                <a:srgbClr val="000000">
                  <a:alpha val="50000"/>
                </a:srgbClr>
              </a:gs>
              <a:gs pos="0">
                <a:schemeClr val="tx1">
                  <a:alpha val="65000"/>
                </a:schemeClr>
              </a:gs>
              <a:gs pos="15000">
                <a:schemeClr val="tx1">
                  <a:alpha val="50000"/>
                </a:schemeClr>
              </a:gs>
              <a:gs pos="100000">
                <a:schemeClr val="tx1">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3" name="Content Placeholder 2"/>
          <p:cNvSpPr>
            <a:spLocks noGrp="1"/>
          </p:cNvSpPr>
          <p:nvPr>
            <p:ph idx="1"/>
          </p:nvPr>
        </p:nvSpPr>
        <p:spPr>
          <a:xfrm>
            <a:off x="838201" y="1104901"/>
            <a:ext cx="10515600" cy="5094174"/>
          </a:xfrm>
        </p:spPr>
        <p:txBody>
          <a:bodyPr/>
          <a:lstStyle>
            <a:lvl1pPr marL="228550" marR="0" indent="-228550" algn="l" defTabSz="914201" rtl="0" eaLnBrk="1" fontAlgn="auto" latinLnBrk="0" hangingPunct="1">
              <a:lnSpc>
                <a:spcPct val="100000"/>
              </a:lnSpc>
              <a:spcBef>
                <a:spcPts val="1000"/>
              </a:spcBef>
              <a:spcAft>
                <a:spcPts val="0"/>
              </a:spcAft>
              <a:buClrTx/>
              <a:buSzPct val="100000"/>
              <a:buFont typeface="Arial" panose="020B0604020202020204" pitchFamily="34" charset="0"/>
              <a:buChar char="•"/>
              <a:tabLst/>
              <a:defRPr>
                <a:latin typeface="+mn-lt"/>
              </a:defRPr>
            </a:lvl1pPr>
            <a:lvl2pPr marL="548535" marR="0" indent="-228550" algn="l" defTabSz="914201" rtl="0" eaLnBrk="1" fontAlgn="auto" latinLnBrk="0" hangingPunct="1">
              <a:lnSpc>
                <a:spcPct val="100000"/>
              </a:lnSpc>
              <a:spcBef>
                <a:spcPts val="500"/>
              </a:spcBef>
              <a:spcAft>
                <a:spcPts val="0"/>
              </a:spcAft>
              <a:buClrTx/>
              <a:buSzPct val="100000"/>
              <a:buFont typeface="Arial" panose="020B0604020202020204" pitchFamily="34" charset="0"/>
              <a:buChar char="•"/>
              <a:tabLst/>
              <a:defRPr>
                <a:latin typeface="+mn-lt"/>
              </a:defRPr>
            </a:lvl2pPr>
            <a:lvl3pPr marL="868513" marR="0" indent="-228550" algn="l" defTabSz="914201" rtl="0" eaLnBrk="1" fontAlgn="auto" latinLnBrk="0" hangingPunct="1">
              <a:lnSpc>
                <a:spcPct val="100000"/>
              </a:lnSpc>
              <a:spcBef>
                <a:spcPts val="500"/>
              </a:spcBef>
              <a:spcAft>
                <a:spcPts val="0"/>
              </a:spcAft>
              <a:buClrTx/>
              <a:buSzTx/>
              <a:buFont typeface="Arial" panose="020B0604020202020204" pitchFamily="34" charset="0"/>
              <a:buChar char="•"/>
              <a:tabLst/>
              <a:defRPr>
                <a:latin typeface="+mn-lt"/>
              </a:defRPr>
            </a:lvl3pPr>
            <a:lvl4pPr marL="1188492" marR="0" indent="-228550" algn="l" defTabSz="914201" rtl="0" eaLnBrk="1" fontAlgn="auto" latinLnBrk="0" hangingPunct="1">
              <a:lnSpc>
                <a:spcPct val="100000"/>
              </a:lnSpc>
              <a:spcBef>
                <a:spcPts val="500"/>
              </a:spcBef>
              <a:spcAft>
                <a:spcPts val="0"/>
              </a:spcAft>
              <a:buClrTx/>
              <a:buSzTx/>
              <a:buFont typeface="Arial" panose="020B0604020202020204" pitchFamily="34" charset="0"/>
              <a:buChar char="•"/>
              <a:tabLst/>
              <a:defRPr>
                <a:latin typeface="+mn-lt"/>
              </a:defRPr>
            </a:lvl4pPr>
            <a:lvl5pPr marL="1508470" marR="0" indent="-228550" algn="l" defTabSz="914201" rtl="0" eaLnBrk="1" fontAlgn="auto" latinLnBrk="0" hangingPunct="1">
              <a:lnSpc>
                <a:spcPct val="100000"/>
              </a:lnSpc>
              <a:spcBef>
                <a:spcPts val="500"/>
              </a:spcBef>
              <a:spcAft>
                <a:spcPts val="0"/>
              </a:spcAft>
              <a:buClrTx/>
              <a:buSzTx/>
              <a:buFont typeface="Arial" panose="020B0604020202020204" pitchFamily="34" charset="0"/>
              <a:buChar char="•"/>
              <a:tabLst/>
              <a:defRPr>
                <a:latin typeface="+mn-lt"/>
              </a:defRPr>
            </a:lvl5pPr>
          </a:lstStyle>
          <a:p>
            <a:pPr marL="228550" marR="0" lvl="0" indent="-228550" algn="l" defTabSz="914201"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Edit Master text styles</a:t>
            </a:r>
          </a:p>
          <a:p>
            <a:pPr marL="228550" marR="0" lvl="1" indent="-228550" algn="l" defTabSz="914201"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Second level</a:t>
            </a:r>
          </a:p>
          <a:p>
            <a:pPr marL="228550" marR="0" lvl="2" indent="-228550" algn="l" defTabSz="914201"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Third level</a:t>
            </a:r>
          </a:p>
          <a:p>
            <a:pPr marL="228550" marR="0" lvl="3" indent="-228550" algn="l" defTabSz="914201"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Fourth level</a:t>
            </a:r>
          </a:p>
          <a:p>
            <a:pPr marL="228550" marR="0" lvl="4" indent="-228550" algn="l" defTabSz="914201" rtl="0" eaLnBrk="1" fontAlgn="auto" latinLnBrk="0" hangingPunct="1">
              <a:lnSpc>
                <a:spcPct val="90000"/>
              </a:lnSpc>
              <a:spcBef>
                <a:spcPts val="1000"/>
              </a:spcBef>
              <a:spcAft>
                <a:spcPts val="0"/>
              </a:spcAft>
              <a:buClrTx/>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Fifth level</a:t>
            </a:r>
            <a:endParaRPr kumimoji="0" lang="en-US" sz="19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165988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ual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486034"/>
            <a:ext cx="12192000" cy="5717187"/>
          </a:xfrm>
          <a:prstGeom prst="rect">
            <a:avLst/>
          </a:prstGeom>
          <a:gradFill>
            <a:gsLst>
              <a:gs pos="85000">
                <a:srgbClr val="000000">
                  <a:alpha val="50000"/>
                </a:srgbClr>
              </a:gs>
              <a:gs pos="0">
                <a:schemeClr val="tx1">
                  <a:alpha val="65000"/>
                </a:schemeClr>
              </a:gs>
              <a:gs pos="15000">
                <a:schemeClr val="tx1">
                  <a:alpha val="50000"/>
                </a:schemeClr>
              </a:gs>
              <a:gs pos="100000">
                <a:schemeClr val="tx1">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6" name="Content Placeholder 2"/>
          <p:cNvSpPr>
            <a:spLocks noGrp="1"/>
          </p:cNvSpPr>
          <p:nvPr>
            <p:ph idx="10"/>
          </p:nvPr>
        </p:nvSpPr>
        <p:spPr>
          <a:xfrm>
            <a:off x="838201" y="1131156"/>
            <a:ext cx="5130800" cy="5072064"/>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1"/>
          </p:nvPr>
        </p:nvSpPr>
        <p:spPr>
          <a:xfrm>
            <a:off x="6160841" y="1131156"/>
            <a:ext cx="5192960" cy="5072064"/>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838200" y="486033"/>
            <a:ext cx="10515600" cy="618868"/>
          </a:xfrm>
          <a:prstGeom prst="rect">
            <a:avLst/>
          </a:prstGeom>
        </p:spPr>
        <p:txBody>
          <a:bodyPr vert="horz" lIns="91440" tIns="45720" rIns="91440" bIns="45720" rtlCol="0" anchor="ctr">
            <a:normAutofit/>
          </a:bodyPr>
          <a:lstStyle>
            <a:lvl1pPr>
              <a:defRPr>
                <a:solidFill>
                  <a:srgbClr val="04B4EF"/>
                </a:solidFill>
                <a:latin typeface="+mn-lt"/>
              </a:defRPr>
            </a:lvl1pPr>
          </a:lstStyle>
          <a:p>
            <a:r>
              <a:rPr lang="en-US" dirty="0"/>
              <a:t>Click to edit Master title style</a:t>
            </a:r>
          </a:p>
        </p:txBody>
      </p:sp>
    </p:spTree>
    <p:extLst>
      <p:ext uri="{BB962C8B-B14F-4D97-AF65-F5344CB8AC3E}">
        <p14:creationId xmlns:p14="http://schemas.microsoft.com/office/powerpoint/2010/main" val="3648043076"/>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d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486034"/>
            <a:ext cx="12192000" cy="5717187"/>
          </a:xfrm>
          <a:prstGeom prst="rect">
            <a:avLst/>
          </a:prstGeom>
          <a:gradFill>
            <a:gsLst>
              <a:gs pos="85000">
                <a:srgbClr val="000000">
                  <a:alpha val="65000"/>
                </a:srgbClr>
              </a:gs>
              <a:gs pos="0">
                <a:schemeClr val="tx1">
                  <a:alpha val="85000"/>
                </a:schemeClr>
              </a:gs>
              <a:gs pos="15000">
                <a:schemeClr val="tx1">
                  <a:alpha val="65000"/>
                </a:schemeClr>
              </a:gs>
              <a:gs pos="100000">
                <a:schemeClr val="tx1">
                  <a:alpha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3" name="Content Placeholder 2"/>
          <p:cNvSpPr>
            <a:spLocks noGrp="1"/>
          </p:cNvSpPr>
          <p:nvPr>
            <p:ph idx="1" hasCustomPrompt="1"/>
          </p:nvPr>
        </p:nvSpPr>
        <p:spPr>
          <a:xfrm>
            <a:off x="838200" y="1131156"/>
            <a:ext cx="10515601" cy="5067918"/>
          </a:xfrm>
        </p:spPr>
        <p:txBody>
          <a:bodyPr>
            <a:normAutofit/>
          </a:bodyPr>
          <a:lstStyle>
            <a:lvl1pPr marL="0" indent="0" defTabSz="493681">
              <a:lnSpc>
                <a:spcPct val="100000"/>
              </a:lnSpc>
              <a:spcBef>
                <a:spcPts val="0"/>
              </a:spcBef>
              <a:buNone/>
              <a:defRPr sz="2000" baseline="0">
                <a:latin typeface="Consolas" panose="020B0609020204030204" pitchFamily="49" charset="0"/>
                <a:cs typeface="Consolas" panose="020B0609020204030204" pitchFamily="49" charset="0"/>
              </a:defRPr>
            </a:lvl1pPr>
            <a:lvl2pPr marL="319985" indent="0">
              <a:buNone/>
              <a:defRPr sz="2000">
                <a:latin typeface="Consolas" panose="020B0609020204030204" pitchFamily="49" charset="0"/>
                <a:cs typeface="Consolas" panose="020B0609020204030204" pitchFamily="49" charset="0"/>
              </a:defRPr>
            </a:lvl2pPr>
            <a:lvl3pPr marL="639963" indent="0">
              <a:buNone/>
              <a:defRPr sz="2000">
                <a:latin typeface="Consolas" panose="020B0609020204030204" pitchFamily="49" charset="0"/>
                <a:cs typeface="Consolas" panose="020B0609020204030204" pitchFamily="49" charset="0"/>
              </a:defRPr>
            </a:lvl3pPr>
            <a:lvl4pPr marL="959942" indent="0">
              <a:buNone/>
              <a:defRPr sz="2000">
                <a:latin typeface="Consolas" panose="020B0609020204030204" pitchFamily="49" charset="0"/>
                <a:cs typeface="Consolas" panose="020B0609020204030204" pitchFamily="49" charset="0"/>
              </a:defRPr>
            </a:lvl4pPr>
            <a:lvl5pPr marL="1279920" indent="0">
              <a:buNone/>
              <a:defRPr sz="2000">
                <a:latin typeface="Consolas" panose="020B0609020204030204" pitchFamily="49" charset="0"/>
                <a:cs typeface="Consolas" panose="020B0609020204030204" pitchFamily="49" charset="0"/>
              </a:defRPr>
            </a:lvl5pPr>
          </a:lstStyle>
          <a:p>
            <a:pPr lvl="0"/>
            <a:r>
              <a:rPr lang="en-US" dirty="0"/>
              <a:t>Click to enter Code</a:t>
            </a:r>
          </a:p>
          <a:p>
            <a:pPr lvl="0"/>
            <a:r>
              <a:rPr lang="en-US" dirty="0"/>
              <a:t>Color-coding is preferred if possible</a:t>
            </a:r>
          </a:p>
          <a:p>
            <a:pPr lvl="0"/>
            <a:r>
              <a:rPr lang="en-US" dirty="0"/>
              <a:t>Use indents that are 2 spaces in size. Convert tabs to spaces.</a:t>
            </a:r>
          </a:p>
          <a:p>
            <a:pPr lvl="0"/>
            <a:endParaRPr lang="en-US" dirty="0"/>
          </a:p>
          <a:p>
            <a:pPr lvl="0"/>
            <a:r>
              <a:rPr lang="en-US" dirty="0"/>
              <a:t>Example:</a:t>
            </a:r>
          </a:p>
          <a:p>
            <a:pPr lvl="0"/>
            <a:r>
              <a:rPr lang="en-US" dirty="0"/>
              <a:t>class </a:t>
            </a:r>
            <a:r>
              <a:rPr lang="en-US" dirty="0" err="1"/>
              <a:t>MyClass</a:t>
            </a:r>
            <a:endParaRPr lang="en-US" dirty="0"/>
          </a:p>
          <a:p>
            <a:pPr lvl="0"/>
            <a:r>
              <a:rPr lang="en-US" dirty="0"/>
              <a:t>{</a:t>
            </a:r>
          </a:p>
          <a:p>
            <a:pPr lvl="0"/>
            <a:r>
              <a:rPr lang="en-US" dirty="0"/>
              <a:t>public:</a:t>
            </a:r>
          </a:p>
          <a:p>
            <a:pPr lvl="0"/>
            <a:r>
              <a:rPr lang="en-US" dirty="0"/>
              <a:t>  </a:t>
            </a:r>
            <a:r>
              <a:rPr lang="en-US" dirty="0" err="1"/>
              <a:t>MyClass</a:t>
            </a:r>
            <a:r>
              <a:rPr lang="en-US" dirty="0"/>
              <a:t>(</a:t>
            </a:r>
            <a:r>
              <a:rPr lang="en-US" dirty="0" err="1"/>
              <a:t>const</a:t>
            </a:r>
            <a:r>
              <a:rPr lang="en-US" dirty="0"/>
              <a:t> </a:t>
            </a:r>
            <a:r>
              <a:rPr lang="en-US" dirty="0" err="1"/>
              <a:t>MyClass</a:t>
            </a:r>
            <a:r>
              <a:rPr lang="en-US" dirty="0"/>
              <a:t>&amp; </a:t>
            </a:r>
            <a:r>
              <a:rPr lang="en-US" dirty="0" err="1"/>
              <a:t>toCopy</a:t>
            </a:r>
            <a:r>
              <a:rPr lang="en-US" dirty="0"/>
              <a:t>);</a:t>
            </a:r>
          </a:p>
          <a:p>
            <a:pPr lvl="0"/>
            <a:r>
              <a:rPr lang="en-US" dirty="0"/>
              <a:t>}</a:t>
            </a:r>
          </a:p>
          <a:p>
            <a:pPr lvl="0"/>
            <a:endParaRPr lang="en-US" dirty="0"/>
          </a:p>
          <a:p>
            <a:pPr lvl="0"/>
            <a:r>
              <a:rPr lang="en-US" dirty="0"/>
              <a:t>Use code sparingly – you should not generally have slide after slide of code.</a:t>
            </a:r>
          </a:p>
        </p:txBody>
      </p:sp>
      <p:sp>
        <p:nvSpPr>
          <p:cNvPr id="6" name="Title Placeholder 1"/>
          <p:cNvSpPr>
            <a:spLocks noGrp="1"/>
          </p:cNvSpPr>
          <p:nvPr>
            <p:ph type="title"/>
          </p:nvPr>
        </p:nvSpPr>
        <p:spPr>
          <a:xfrm>
            <a:off x="838200" y="486033"/>
            <a:ext cx="10515600" cy="618868"/>
          </a:xfrm>
          <a:prstGeom prst="rect">
            <a:avLst/>
          </a:prstGeom>
        </p:spPr>
        <p:txBody>
          <a:bodyPr vert="horz" lIns="91440" tIns="45720" rIns="91440" bIns="45720" rtlCol="0" anchor="ctr">
            <a:normAutofit/>
          </a:bodyPr>
          <a:lstStyle>
            <a:lvl1pPr>
              <a:defRPr>
                <a:solidFill>
                  <a:srgbClr val="04B4EF"/>
                </a:solidFill>
                <a:latin typeface="+mn-lt"/>
              </a:defRPr>
            </a:lvl1pPr>
          </a:lstStyle>
          <a:p>
            <a:r>
              <a:rPr lang="en-US" dirty="0"/>
              <a:t>Click to edit Master title style</a:t>
            </a:r>
          </a:p>
        </p:txBody>
      </p:sp>
    </p:spTree>
    <p:extLst>
      <p:ext uri="{BB962C8B-B14F-4D97-AF65-F5344CB8AC3E}">
        <p14:creationId xmlns:p14="http://schemas.microsoft.com/office/powerpoint/2010/main" val="171570148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de with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1"/>
            <a:ext cx="12192000" cy="6203220"/>
          </a:xfrm>
          <a:prstGeom prst="rect">
            <a:avLst/>
          </a:prstGeom>
          <a:gradFill>
            <a:gsLst>
              <a:gs pos="85000">
                <a:srgbClr val="000000">
                  <a:alpha val="65000"/>
                </a:srgbClr>
              </a:gs>
              <a:gs pos="0">
                <a:schemeClr val="tx1">
                  <a:alpha val="85000"/>
                </a:schemeClr>
              </a:gs>
              <a:gs pos="15000">
                <a:schemeClr val="tx1">
                  <a:alpha val="65000"/>
                </a:schemeClr>
              </a:gs>
              <a:gs pos="100000">
                <a:schemeClr val="tx1">
                  <a:alpha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3" name="Content Placeholder 2"/>
          <p:cNvSpPr>
            <a:spLocks noGrp="1"/>
          </p:cNvSpPr>
          <p:nvPr>
            <p:ph idx="1" hasCustomPrompt="1"/>
          </p:nvPr>
        </p:nvSpPr>
        <p:spPr>
          <a:xfrm>
            <a:off x="838200" y="486033"/>
            <a:ext cx="10515601" cy="5713042"/>
          </a:xfrm>
        </p:spPr>
        <p:txBody>
          <a:bodyPr>
            <a:normAutofit/>
          </a:bodyPr>
          <a:lstStyle>
            <a:lvl1pPr marL="0" indent="0" defTabSz="493681">
              <a:lnSpc>
                <a:spcPct val="100000"/>
              </a:lnSpc>
              <a:spcBef>
                <a:spcPts val="0"/>
              </a:spcBef>
              <a:buNone/>
              <a:defRPr sz="2000" baseline="0">
                <a:latin typeface="Consolas" panose="020B0609020204030204" pitchFamily="49" charset="0"/>
                <a:cs typeface="Consolas" panose="020B0609020204030204" pitchFamily="49" charset="0"/>
              </a:defRPr>
            </a:lvl1pPr>
            <a:lvl2pPr marL="319985" indent="0">
              <a:buNone/>
              <a:defRPr sz="2000">
                <a:latin typeface="Consolas" panose="020B0609020204030204" pitchFamily="49" charset="0"/>
                <a:cs typeface="Consolas" panose="020B0609020204030204" pitchFamily="49" charset="0"/>
              </a:defRPr>
            </a:lvl2pPr>
            <a:lvl3pPr marL="639963" indent="0">
              <a:buNone/>
              <a:defRPr sz="2000">
                <a:latin typeface="Consolas" panose="020B0609020204030204" pitchFamily="49" charset="0"/>
                <a:cs typeface="Consolas" panose="020B0609020204030204" pitchFamily="49" charset="0"/>
              </a:defRPr>
            </a:lvl3pPr>
            <a:lvl4pPr marL="959942" indent="0">
              <a:buNone/>
              <a:defRPr sz="2000">
                <a:latin typeface="Consolas" panose="020B0609020204030204" pitchFamily="49" charset="0"/>
                <a:cs typeface="Consolas" panose="020B0609020204030204" pitchFamily="49" charset="0"/>
              </a:defRPr>
            </a:lvl4pPr>
            <a:lvl5pPr marL="1279920" indent="0">
              <a:buNone/>
              <a:defRPr sz="2000">
                <a:latin typeface="Consolas" panose="020B0609020204030204" pitchFamily="49" charset="0"/>
                <a:cs typeface="Consolas" panose="020B0609020204030204" pitchFamily="49" charset="0"/>
              </a:defRPr>
            </a:lvl5pPr>
          </a:lstStyle>
          <a:p>
            <a:pPr lvl="0"/>
            <a:r>
              <a:rPr lang="en-US" dirty="0"/>
              <a:t>Click to enter Code</a:t>
            </a:r>
          </a:p>
          <a:p>
            <a:pPr lvl="0"/>
            <a:r>
              <a:rPr lang="en-US" dirty="0"/>
              <a:t>Color-coding is preferred if possible</a:t>
            </a:r>
          </a:p>
          <a:p>
            <a:pPr lvl="0"/>
            <a:r>
              <a:rPr lang="en-US" dirty="0"/>
              <a:t>Use indents that are 2 spaces in size. Convert tabs to spaces.</a:t>
            </a:r>
          </a:p>
          <a:p>
            <a:pPr lvl="0"/>
            <a:endParaRPr lang="en-US" dirty="0"/>
          </a:p>
          <a:p>
            <a:pPr lvl="0"/>
            <a:r>
              <a:rPr lang="en-US" dirty="0"/>
              <a:t>Example:</a:t>
            </a:r>
          </a:p>
          <a:p>
            <a:pPr lvl="0"/>
            <a:r>
              <a:rPr lang="en-US" dirty="0"/>
              <a:t>class </a:t>
            </a:r>
            <a:r>
              <a:rPr lang="en-US" dirty="0" err="1"/>
              <a:t>MyClass</a:t>
            </a:r>
            <a:endParaRPr lang="en-US" dirty="0"/>
          </a:p>
          <a:p>
            <a:pPr lvl="0"/>
            <a:r>
              <a:rPr lang="en-US" dirty="0"/>
              <a:t>{</a:t>
            </a:r>
          </a:p>
          <a:p>
            <a:pPr lvl="0"/>
            <a:r>
              <a:rPr lang="en-US" dirty="0"/>
              <a:t>public:</a:t>
            </a:r>
          </a:p>
          <a:p>
            <a:pPr lvl="0"/>
            <a:r>
              <a:rPr lang="en-US" dirty="0"/>
              <a:t>  </a:t>
            </a:r>
            <a:r>
              <a:rPr lang="en-US" dirty="0" err="1"/>
              <a:t>MyClass</a:t>
            </a:r>
            <a:r>
              <a:rPr lang="en-US" dirty="0"/>
              <a:t>(</a:t>
            </a:r>
            <a:r>
              <a:rPr lang="en-US" dirty="0" err="1"/>
              <a:t>const</a:t>
            </a:r>
            <a:r>
              <a:rPr lang="en-US" dirty="0"/>
              <a:t> </a:t>
            </a:r>
            <a:r>
              <a:rPr lang="en-US" dirty="0" err="1"/>
              <a:t>MyClass</a:t>
            </a:r>
            <a:r>
              <a:rPr lang="en-US" dirty="0"/>
              <a:t>&amp; </a:t>
            </a:r>
            <a:r>
              <a:rPr lang="en-US" dirty="0" err="1"/>
              <a:t>toCopy</a:t>
            </a:r>
            <a:r>
              <a:rPr lang="en-US" dirty="0"/>
              <a:t>);</a:t>
            </a:r>
          </a:p>
          <a:p>
            <a:pPr lvl="0"/>
            <a:r>
              <a:rPr lang="en-US" dirty="0"/>
              <a:t>}</a:t>
            </a:r>
          </a:p>
          <a:p>
            <a:pPr lvl="0"/>
            <a:endParaRPr lang="en-US" dirty="0"/>
          </a:p>
          <a:p>
            <a:pPr lvl="0"/>
            <a:r>
              <a:rPr lang="en-US" dirty="0"/>
              <a:t>Use code sparingly – you should not generally have slide after slide of code.</a:t>
            </a:r>
          </a:p>
        </p:txBody>
      </p:sp>
    </p:spTree>
    <p:extLst>
      <p:ext uri="{BB962C8B-B14F-4D97-AF65-F5344CB8AC3E}">
        <p14:creationId xmlns:p14="http://schemas.microsoft.com/office/powerpoint/2010/main" val="183183201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with logo tri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AutoShape 3"/>
          <p:cNvSpPr>
            <a:spLocks noChangeAspect="1" noChangeArrowheads="1" noTextEdit="1"/>
          </p:cNvSpPr>
          <p:nvPr userDrawn="1"/>
        </p:nvSpPr>
        <p:spPr bwMode="auto">
          <a:xfrm>
            <a:off x="542925" y="3097213"/>
            <a:ext cx="121507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04237073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userDrawn="1"/>
        </p:nvSpPr>
        <p:spPr>
          <a:xfrm>
            <a:off x="0" y="2890222"/>
            <a:ext cx="12192000" cy="1026756"/>
          </a:xfrm>
          <a:prstGeom prst="rect">
            <a:avLst/>
          </a:prstGeom>
          <a:gradFill>
            <a:gsLst>
              <a:gs pos="75000">
                <a:srgbClr val="000000">
                  <a:alpha val="50000"/>
                </a:srgbClr>
              </a:gs>
              <a:gs pos="0">
                <a:schemeClr val="tx1">
                  <a:alpha val="65000"/>
                </a:schemeClr>
              </a:gs>
              <a:gs pos="25000">
                <a:schemeClr val="tx1">
                  <a:alpha val="50000"/>
                </a:schemeClr>
              </a:gs>
              <a:gs pos="100000">
                <a:schemeClr val="tx1">
                  <a:alpha val="65000"/>
                </a:schemeClr>
              </a:gs>
            </a:gsLst>
            <a:lin ang="5400000" scaled="0"/>
          </a:gradFill>
        </p:spPr>
        <p:txBody>
          <a:bodyPr wrap="square" tIns="228568" bIns="228568" rtlCol="0" anchor="ctr">
            <a:spAutoFit/>
          </a:bodyPr>
          <a:lstStyle/>
          <a:p>
            <a:pPr algn="ctr"/>
            <a:endParaRPr lang="en-US" sz="3600" baseline="0" dirty="0">
              <a:solidFill>
                <a:schemeClr val="bg1"/>
              </a:solidFill>
              <a:latin typeface="+mj-lt"/>
            </a:endParaRPr>
          </a:p>
        </p:txBody>
      </p:sp>
    </p:spTree>
    <p:extLst>
      <p:ext uri="{BB962C8B-B14F-4D97-AF65-F5344CB8AC3E}">
        <p14:creationId xmlns:p14="http://schemas.microsoft.com/office/powerpoint/2010/main" val="420573045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X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userDrawn="1"/>
        </p:nvSpPr>
        <p:spPr>
          <a:xfrm>
            <a:off x="0" y="2915623"/>
            <a:ext cx="12192000" cy="1026756"/>
          </a:xfrm>
          <a:prstGeom prst="rect">
            <a:avLst/>
          </a:prstGeom>
          <a:gradFill>
            <a:gsLst>
              <a:gs pos="75000">
                <a:srgbClr val="000000">
                  <a:alpha val="50000"/>
                </a:srgbClr>
              </a:gs>
              <a:gs pos="0">
                <a:schemeClr val="tx1">
                  <a:alpha val="65000"/>
                </a:schemeClr>
              </a:gs>
              <a:gs pos="25000">
                <a:schemeClr val="tx1">
                  <a:alpha val="50000"/>
                </a:schemeClr>
              </a:gs>
              <a:gs pos="100000">
                <a:schemeClr val="tx1">
                  <a:alpha val="65000"/>
                </a:schemeClr>
              </a:gs>
            </a:gsLst>
            <a:lin ang="5400000" scaled="0"/>
          </a:gradFill>
        </p:spPr>
        <p:txBody>
          <a:bodyPr wrap="square" tIns="228568" bIns="228568" rtlCol="0" anchor="ctr">
            <a:spAutoFit/>
          </a:bodyPr>
          <a:lstStyle/>
          <a:p>
            <a:pPr algn="ctr"/>
            <a:endParaRPr lang="en-US" sz="3600" baseline="0" dirty="0">
              <a:solidFill>
                <a:schemeClr val="bg1"/>
              </a:solidFill>
              <a:latin typeface="+mj-lt"/>
            </a:endParaRPr>
          </a:p>
        </p:txBody>
      </p:sp>
    </p:spTree>
    <p:extLst>
      <p:ext uri="{BB962C8B-B14F-4D97-AF65-F5344CB8AC3E}">
        <p14:creationId xmlns:p14="http://schemas.microsoft.com/office/powerpoint/2010/main" val="397463136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op Third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userDrawn="1"/>
        </p:nvSpPr>
        <p:spPr>
          <a:xfrm>
            <a:off x="0" y="1318643"/>
            <a:ext cx="12192000" cy="1026756"/>
          </a:xfrm>
          <a:prstGeom prst="rect">
            <a:avLst/>
          </a:prstGeom>
          <a:gradFill>
            <a:gsLst>
              <a:gs pos="75000">
                <a:srgbClr val="000000">
                  <a:alpha val="50000"/>
                </a:srgbClr>
              </a:gs>
              <a:gs pos="0">
                <a:schemeClr val="tx1">
                  <a:alpha val="65000"/>
                </a:schemeClr>
              </a:gs>
              <a:gs pos="25000">
                <a:schemeClr val="tx1">
                  <a:alpha val="50000"/>
                </a:schemeClr>
              </a:gs>
              <a:gs pos="100000">
                <a:schemeClr val="tx1">
                  <a:alpha val="65000"/>
                </a:schemeClr>
              </a:gs>
            </a:gsLst>
            <a:lin ang="5400000" scaled="0"/>
          </a:gradFill>
        </p:spPr>
        <p:txBody>
          <a:bodyPr wrap="square" tIns="228568" bIns="228568" rtlCol="0" anchor="ctr">
            <a:spAutoFit/>
          </a:bodyPr>
          <a:lstStyle/>
          <a:p>
            <a:pPr algn="ctr"/>
            <a:endParaRPr lang="en-US" sz="3600" baseline="0" dirty="0">
              <a:solidFill>
                <a:schemeClr val="bg1"/>
              </a:solidFill>
              <a:latin typeface="+mj-lt"/>
            </a:endParaRPr>
          </a:p>
        </p:txBody>
      </p:sp>
    </p:spTree>
    <p:extLst>
      <p:ext uri="{BB962C8B-B14F-4D97-AF65-F5344CB8AC3E}">
        <p14:creationId xmlns:p14="http://schemas.microsoft.com/office/powerpoint/2010/main" val="306316176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Speaker Intro">
    <p:bg>
      <p:bgPr>
        <a:solidFill>
          <a:srgbClr val="00B294"/>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18800" y="593367"/>
            <a:ext cx="11360800" cy="763600"/>
          </a:xfrm>
          <a:prstGeom prst="rect">
            <a:avLst/>
          </a:prstGeom>
        </p:spPr>
        <p:txBody>
          <a:bodyPr wrap="square" lIns="91425" tIns="91425" rIns="91425" bIns="91425" anchor="t" anchorCtr="0"/>
          <a:lstStyle>
            <a:lvl1pPr lvl="0" rtl="0">
              <a:spcBef>
                <a:spcPts val="0"/>
              </a:spcBef>
              <a:buClr>
                <a:srgbClr val="FFFFFF"/>
              </a:buClr>
              <a:buFont typeface="Roboto"/>
              <a:defRPr>
                <a:solidFill>
                  <a:srgbClr val="FFFFFF"/>
                </a:solidFill>
                <a:latin typeface="Roboto"/>
                <a:ea typeface="Roboto"/>
                <a:cs typeface="Roboto"/>
                <a:sym typeface="Roboto"/>
              </a:defRPr>
            </a:lvl1pPr>
            <a:lvl2pPr lvl="1" rtl="0">
              <a:spcBef>
                <a:spcPts val="0"/>
              </a:spcBef>
              <a:buClr>
                <a:srgbClr val="FFFFFF"/>
              </a:buClr>
              <a:buFont typeface="Roboto"/>
              <a:defRPr>
                <a:solidFill>
                  <a:srgbClr val="FFFFFF"/>
                </a:solidFill>
                <a:latin typeface="Roboto"/>
                <a:ea typeface="Roboto"/>
                <a:cs typeface="Roboto"/>
                <a:sym typeface="Roboto"/>
              </a:defRPr>
            </a:lvl2pPr>
            <a:lvl3pPr lvl="2" rtl="0">
              <a:spcBef>
                <a:spcPts val="0"/>
              </a:spcBef>
              <a:buClr>
                <a:srgbClr val="FFFFFF"/>
              </a:buClr>
              <a:buFont typeface="Roboto"/>
              <a:defRPr>
                <a:solidFill>
                  <a:srgbClr val="FFFFFF"/>
                </a:solidFill>
                <a:latin typeface="Roboto"/>
                <a:ea typeface="Roboto"/>
                <a:cs typeface="Roboto"/>
                <a:sym typeface="Roboto"/>
              </a:defRPr>
            </a:lvl3pPr>
            <a:lvl4pPr lvl="3" rtl="0">
              <a:spcBef>
                <a:spcPts val="0"/>
              </a:spcBef>
              <a:buClr>
                <a:srgbClr val="FFFFFF"/>
              </a:buClr>
              <a:buFont typeface="Roboto"/>
              <a:defRPr>
                <a:solidFill>
                  <a:srgbClr val="FFFFFF"/>
                </a:solidFill>
                <a:latin typeface="Roboto"/>
                <a:ea typeface="Roboto"/>
                <a:cs typeface="Roboto"/>
                <a:sym typeface="Roboto"/>
              </a:defRPr>
            </a:lvl4pPr>
            <a:lvl5pPr lvl="4" rtl="0">
              <a:spcBef>
                <a:spcPts val="0"/>
              </a:spcBef>
              <a:buClr>
                <a:srgbClr val="FFFFFF"/>
              </a:buClr>
              <a:buFont typeface="Roboto"/>
              <a:defRPr>
                <a:solidFill>
                  <a:srgbClr val="FFFFFF"/>
                </a:solidFill>
                <a:latin typeface="Roboto"/>
                <a:ea typeface="Roboto"/>
                <a:cs typeface="Roboto"/>
                <a:sym typeface="Roboto"/>
              </a:defRPr>
            </a:lvl5pPr>
            <a:lvl6pPr lvl="5" rtl="0">
              <a:spcBef>
                <a:spcPts val="0"/>
              </a:spcBef>
              <a:buClr>
                <a:srgbClr val="FFFFFF"/>
              </a:buClr>
              <a:buFont typeface="Roboto"/>
              <a:defRPr>
                <a:solidFill>
                  <a:srgbClr val="FFFFFF"/>
                </a:solidFill>
                <a:latin typeface="Roboto"/>
                <a:ea typeface="Roboto"/>
                <a:cs typeface="Roboto"/>
                <a:sym typeface="Roboto"/>
              </a:defRPr>
            </a:lvl6pPr>
            <a:lvl7pPr lvl="6" rtl="0">
              <a:spcBef>
                <a:spcPts val="0"/>
              </a:spcBef>
              <a:buClr>
                <a:srgbClr val="FFFFFF"/>
              </a:buClr>
              <a:buFont typeface="Roboto"/>
              <a:defRPr>
                <a:solidFill>
                  <a:srgbClr val="FFFFFF"/>
                </a:solidFill>
                <a:latin typeface="Roboto"/>
                <a:ea typeface="Roboto"/>
                <a:cs typeface="Roboto"/>
                <a:sym typeface="Roboto"/>
              </a:defRPr>
            </a:lvl7pPr>
            <a:lvl8pPr lvl="7" rtl="0">
              <a:spcBef>
                <a:spcPts val="0"/>
              </a:spcBef>
              <a:buClr>
                <a:srgbClr val="FFFFFF"/>
              </a:buClr>
              <a:buFont typeface="Roboto"/>
              <a:defRPr>
                <a:solidFill>
                  <a:srgbClr val="FFFFFF"/>
                </a:solidFill>
                <a:latin typeface="Roboto"/>
                <a:ea typeface="Roboto"/>
                <a:cs typeface="Roboto"/>
                <a:sym typeface="Roboto"/>
              </a:defRPr>
            </a:lvl8pPr>
            <a:lvl9pPr lvl="8" rtl="0">
              <a:spcBef>
                <a:spcPts val="0"/>
              </a:spcBef>
              <a:buClr>
                <a:srgbClr val="FFFFFF"/>
              </a:buClr>
              <a:buFont typeface="Roboto"/>
              <a:defRPr>
                <a:solidFill>
                  <a:srgbClr val="FFFFFF"/>
                </a:solidFill>
                <a:latin typeface="Roboto"/>
                <a:ea typeface="Roboto"/>
                <a:cs typeface="Roboto"/>
                <a:sym typeface="Roboto"/>
              </a:defRPr>
            </a:lvl9pPr>
          </a:lstStyle>
          <a:p>
            <a:endParaRPr/>
          </a:p>
        </p:txBody>
      </p:sp>
      <p:sp>
        <p:nvSpPr>
          <p:cNvPr id="18" name="Shape 18"/>
          <p:cNvSpPr txBox="1">
            <a:spLocks noGrp="1"/>
          </p:cNvSpPr>
          <p:nvPr>
            <p:ph type="title" idx="2"/>
          </p:nvPr>
        </p:nvSpPr>
        <p:spPr>
          <a:xfrm>
            <a:off x="618800" y="1268067"/>
            <a:ext cx="6277200" cy="1729200"/>
          </a:xfrm>
          <a:prstGeom prst="rect">
            <a:avLst/>
          </a:prstGeom>
        </p:spPr>
        <p:txBody>
          <a:bodyPr wrap="square" lIns="91425" tIns="91425" rIns="91425" bIns="91425" anchor="t" anchorCtr="0"/>
          <a:lstStyle>
            <a:lvl1pPr lvl="0" rtl="0">
              <a:spcBef>
                <a:spcPts val="0"/>
              </a:spcBef>
              <a:buClr>
                <a:srgbClr val="FFFFFF"/>
              </a:buClr>
              <a:buSzPct val="100000"/>
              <a:buFont typeface="Roboto Light"/>
              <a:defRPr sz="2400">
                <a:solidFill>
                  <a:srgbClr val="FFFFFF"/>
                </a:solidFill>
                <a:latin typeface="Roboto Light"/>
                <a:ea typeface="Roboto Light"/>
                <a:cs typeface="Roboto Light"/>
                <a:sym typeface="Roboto Light"/>
              </a:defRPr>
            </a:lvl1pPr>
            <a:lvl2pPr lvl="1" rtl="0">
              <a:spcBef>
                <a:spcPts val="0"/>
              </a:spcBef>
              <a:buClr>
                <a:srgbClr val="FFFFFF"/>
              </a:buClr>
              <a:buSzPct val="100000"/>
              <a:buFont typeface="Roboto"/>
              <a:defRPr sz="2400">
                <a:solidFill>
                  <a:srgbClr val="FFFFFF"/>
                </a:solidFill>
                <a:latin typeface="Roboto"/>
                <a:ea typeface="Roboto"/>
                <a:cs typeface="Roboto"/>
                <a:sym typeface="Roboto"/>
              </a:defRPr>
            </a:lvl2pPr>
            <a:lvl3pPr lvl="2" rtl="0">
              <a:spcBef>
                <a:spcPts val="0"/>
              </a:spcBef>
              <a:buClr>
                <a:srgbClr val="FFFFFF"/>
              </a:buClr>
              <a:buSzPct val="100000"/>
              <a:buFont typeface="Roboto"/>
              <a:defRPr sz="2400">
                <a:solidFill>
                  <a:srgbClr val="FFFFFF"/>
                </a:solidFill>
                <a:latin typeface="Roboto"/>
                <a:ea typeface="Roboto"/>
                <a:cs typeface="Roboto"/>
                <a:sym typeface="Roboto"/>
              </a:defRPr>
            </a:lvl3pPr>
            <a:lvl4pPr lvl="3" rtl="0">
              <a:spcBef>
                <a:spcPts val="0"/>
              </a:spcBef>
              <a:buClr>
                <a:srgbClr val="FFFFFF"/>
              </a:buClr>
              <a:buSzPct val="100000"/>
              <a:buFont typeface="Roboto"/>
              <a:defRPr sz="2400">
                <a:solidFill>
                  <a:srgbClr val="FFFFFF"/>
                </a:solidFill>
                <a:latin typeface="Roboto"/>
                <a:ea typeface="Roboto"/>
                <a:cs typeface="Roboto"/>
                <a:sym typeface="Roboto"/>
              </a:defRPr>
            </a:lvl4pPr>
            <a:lvl5pPr lvl="4" rtl="0">
              <a:spcBef>
                <a:spcPts val="0"/>
              </a:spcBef>
              <a:buClr>
                <a:srgbClr val="FFFFFF"/>
              </a:buClr>
              <a:buSzPct val="100000"/>
              <a:buFont typeface="Roboto"/>
              <a:defRPr sz="2400">
                <a:solidFill>
                  <a:srgbClr val="FFFFFF"/>
                </a:solidFill>
                <a:latin typeface="Roboto"/>
                <a:ea typeface="Roboto"/>
                <a:cs typeface="Roboto"/>
                <a:sym typeface="Roboto"/>
              </a:defRPr>
            </a:lvl5pPr>
            <a:lvl6pPr lvl="5" rtl="0">
              <a:spcBef>
                <a:spcPts val="0"/>
              </a:spcBef>
              <a:buClr>
                <a:srgbClr val="FFFFFF"/>
              </a:buClr>
              <a:buSzPct val="100000"/>
              <a:buFont typeface="Roboto"/>
              <a:defRPr sz="2400">
                <a:solidFill>
                  <a:srgbClr val="FFFFFF"/>
                </a:solidFill>
                <a:latin typeface="Roboto"/>
                <a:ea typeface="Roboto"/>
                <a:cs typeface="Roboto"/>
                <a:sym typeface="Roboto"/>
              </a:defRPr>
            </a:lvl6pPr>
            <a:lvl7pPr lvl="6" rtl="0">
              <a:spcBef>
                <a:spcPts val="0"/>
              </a:spcBef>
              <a:buClr>
                <a:srgbClr val="FFFFFF"/>
              </a:buClr>
              <a:buSzPct val="100000"/>
              <a:buFont typeface="Roboto"/>
              <a:defRPr sz="2400">
                <a:solidFill>
                  <a:srgbClr val="FFFFFF"/>
                </a:solidFill>
                <a:latin typeface="Roboto"/>
                <a:ea typeface="Roboto"/>
                <a:cs typeface="Roboto"/>
                <a:sym typeface="Roboto"/>
              </a:defRPr>
            </a:lvl7pPr>
            <a:lvl8pPr lvl="7" rtl="0">
              <a:spcBef>
                <a:spcPts val="0"/>
              </a:spcBef>
              <a:buClr>
                <a:srgbClr val="FFFFFF"/>
              </a:buClr>
              <a:buSzPct val="100000"/>
              <a:buFont typeface="Roboto"/>
              <a:defRPr sz="2400">
                <a:solidFill>
                  <a:srgbClr val="FFFFFF"/>
                </a:solidFill>
                <a:latin typeface="Roboto"/>
                <a:ea typeface="Roboto"/>
                <a:cs typeface="Roboto"/>
                <a:sym typeface="Roboto"/>
              </a:defRPr>
            </a:lvl8pPr>
            <a:lvl9pPr lvl="8" rtl="0">
              <a:spcBef>
                <a:spcPts val="0"/>
              </a:spcBef>
              <a:buClr>
                <a:srgbClr val="FFFFFF"/>
              </a:buClr>
              <a:buSzPct val="100000"/>
              <a:buFont typeface="Roboto"/>
              <a:defRPr sz="2400">
                <a:solidFill>
                  <a:srgbClr val="FFFFFF"/>
                </a:solidFill>
                <a:latin typeface="Roboto"/>
                <a:ea typeface="Roboto"/>
                <a:cs typeface="Roboto"/>
                <a:sym typeface="Roboto"/>
              </a:defRPr>
            </a:lvl9pPr>
          </a:lstStyle>
          <a:p>
            <a:endParaRPr/>
          </a:p>
        </p:txBody>
      </p:sp>
      <p:sp>
        <p:nvSpPr>
          <p:cNvPr id="19" name="Shape 19"/>
          <p:cNvSpPr txBox="1">
            <a:spLocks noGrp="1"/>
          </p:cNvSpPr>
          <p:nvPr>
            <p:ph type="title" idx="3"/>
          </p:nvPr>
        </p:nvSpPr>
        <p:spPr>
          <a:xfrm>
            <a:off x="618800" y="5086367"/>
            <a:ext cx="5686800" cy="763600"/>
          </a:xfrm>
          <a:prstGeom prst="rect">
            <a:avLst/>
          </a:prstGeom>
        </p:spPr>
        <p:txBody>
          <a:bodyPr wrap="square" lIns="91425" tIns="91425" rIns="91425" bIns="91425" anchor="b" anchorCtr="0"/>
          <a:lstStyle>
            <a:lvl1pPr lvl="0" rtl="0">
              <a:spcBef>
                <a:spcPts val="0"/>
              </a:spcBef>
              <a:buClr>
                <a:srgbClr val="FFFFFF"/>
              </a:buClr>
              <a:buSzPct val="100000"/>
              <a:buFont typeface="Roboto"/>
              <a:defRPr sz="3200">
                <a:solidFill>
                  <a:srgbClr val="FFFFFF"/>
                </a:solidFill>
                <a:latin typeface="Roboto"/>
                <a:ea typeface="Roboto"/>
                <a:cs typeface="Roboto"/>
                <a:sym typeface="Roboto"/>
              </a:defRPr>
            </a:lvl1pPr>
            <a:lvl2pPr lvl="1" rtl="0">
              <a:spcBef>
                <a:spcPts val="0"/>
              </a:spcBef>
              <a:buClr>
                <a:srgbClr val="FFFFFF"/>
              </a:buClr>
              <a:buSzPct val="100000"/>
              <a:buFont typeface="Roboto"/>
              <a:defRPr sz="3200">
                <a:solidFill>
                  <a:srgbClr val="FFFFFF"/>
                </a:solidFill>
                <a:latin typeface="Roboto"/>
                <a:ea typeface="Roboto"/>
                <a:cs typeface="Roboto"/>
                <a:sym typeface="Roboto"/>
              </a:defRPr>
            </a:lvl2pPr>
            <a:lvl3pPr lvl="2" rtl="0">
              <a:spcBef>
                <a:spcPts val="0"/>
              </a:spcBef>
              <a:buClr>
                <a:srgbClr val="FFFFFF"/>
              </a:buClr>
              <a:buSzPct val="100000"/>
              <a:buFont typeface="Roboto"/>
              <a:defRPr sz="3200">
                <a:solidFill>
                  <a:srgbClr val="FFFFFF"/>
                </a:solidFill>
                <a:latin typeface="Roboto"/>
                <a:ea typeface="Roboto"/>
                <a:cs typeface="Roboto"/>
                <a:sym typeface="Roboto"/>
              </a:defRPr>
            </a:lvl3pPr>
            <a:lvl4pPr lvl="3" rtl="0">
              <a:spcBef>
                <a:spcPts val="0"/>
              </a:spcBef>
              <a:buClr>
                <a:srgbClr val="FFFFFF"/>
              </a:buClr>
              <a:buSzPct val="100000"/>
              <a:buFont typeface="Roboto"/>
              <a:defRPr sz="3200">
                <a:solidFill>
                  <a:srgbClr val="FFFFFF"/>
                </a:solidFill>
                <a:latin typeface="Roboto"/>
                <a:ea typeface="Roboto"/>
                <a:cs typeface="Roboto"/>
                <a:sym typeface="Roboto"/>
              </a:defRPr>
            </a:lvl4pPr>
            <a:lvl5pPr lvl="4" rtl="0">
              <a:spcBef>
                <a:spcPts val="0"/>
              </a:spcBef>
              <a:buClr>
                <a:srgbClr val="FFFFFF"/>
              </a:buClr>
              <a:buSzPct val="100000"/>
              <a:buFont typeface="Roboto"/>
              <a:defRPr sz="3200">
                <a:solidFill>
                  <a:srgbClr val="FFFFFF"/>
                </a:solidFill>
                <a:latin typeface="Roboto"/>
                <a:ea typeface="Roboto"/>
                <a:cs typeface="Roboto"/>
                <a:sym typeface="Roboto"/>
              </a:defRPr>
            </a:lvl5pPr>
            <a:lvl6pPr lvl="5" rtl="0">
              <a:spcBef>
                <a:spcPts val="0"/>
              </a:spcBef>
              <a:buClr>
                <a:srgbClr val="FFFFFF"/>
              </a:buClr>
              <a:buSzPct val="100000"/>
              <a:buFont typeface="Roboto"/>
              <a:defRPr sz="3200">
                <a:solidFill>
                  <a:srgbClr val="FFFFFF"/>
                </a:solidFill>
                <a:latin typeface="Roboto"/>
                <a:ea typeface="Roboto"/>
                <a:cs typeface="Roboto"/>
                <a:sym typeface="Roboto"/>
              </a:defRPr>
            </a:lvl6pPr>
            <a:lvl7pPr lvl="6" rtl="0">
              <a:spcBef>
                <a:spcPts val="0"/>
              </a:spcBef>
              <a:buClr>
                <a:srgbClr val="FFFFFF"/>
              </a:buClr>
              <a:buSzPct val="100000"/>
              <a:buFont typeface="Roboto"/>
              <a:defRPr sz="3200">
                <a:solidFill>
                  <a:srgbClr val="FFFFFF"/>
                </a:solidFill>
                <a:latin typeface="Roboto"/>
                <a:ea typeface="Roboto"/>
                <a:cs typeface="Roboto"/>
                <a:sym typeface="Roboto"/>
              </a:defRPr>
            </a:lvl7pPr>
            <a:lvl8pPr lvl="7" rtl="0">
              <a:spcBef>
                <a:spcPts val="0"/>
              </a:spcBef>
              <a:buClr>
                <a:srgbClr val="FFFFFF"/>
              </a:buClr>
              <a:buSzPct val="100000"/>
              <a:buFont typeface="Roboto"/>
              <a:defRPr sz="3200">
                <a:solidFill>
                  <a:srgbClr val="FFFFFF"/>
                </a:solidFill>
                <a:latin typeface="Roboto"/>
                <a:ea typeface="Roboto"/>
                <a:cs typeface="Roboto"/>
                <a:sym typeface="Roboto"/>
              </a:defRPr>
            </a:lvl8pPr>
            <a:lvl9pPr lvl="8" rtl="0">
              <a:spcBef>
                <a:spcPts val="0"/>
              </a:spcBef>
              <a:buClr>
                <a:srgbClr val="FFFFFF"/>
              </a:buClr>
              <a:buSzPct val="100000"/>
              <a:buFont typeface="Roboto"/>
              <a:defRPr sz="3200">
                <a:solidFill>
                  <a:srgbClr val="FFFFFF"/>
                </a:solidFill>
                <a:latin typeface="Roboto"/>
                <a:ea typeface="Roboto"/>
                <a:cs typeface="Roboto"/>
                <a:sym typeface="Roboto"/>
              </a:defRPr>
            </a:lvl9pPr>
          </a:lstStyle>
          <a:p>
            <a:endParaRPr/>
          </a:p>
        </p:txBody>
      </p:sp>
      <p:sp>
        <p:nvSpPr>
          <p:cNvPr id="20" name="Shape 20"/>
          <p:cNvSpPr txBox="1">
            <a:spLocks noGrp="1"/>
          </p:cNvSpPr>
          <p:nvPr>
            <p:ph type="title" idx="4"/>
          </p:nvPr>
        </p:nvSpPr>
        <p:spPr>
          <a:xfrm>
            <a:off x="618800" y="5594367"/>
            <a:ext cx="5686800" cy="609600"/>
          </a:xfrm>
          <a:prstGeom prst="rect">
            <a:avLst/>
          </a:prstGeom>
        </p:spPr>
        <p:txBody>
          <a:bodyPr wrap="square" lIns="91425" tIns="91425" rIns="91425" bIns="91425" anchor="t" anchorCtr="0"/>
          <a:lstStyle>
            <a:lvl1pPr lvl="0" rtl="0">
              <a:spcBef>
                <a:spcPts val="0"/>
              </a:spcBef>
              <a:buClr>
                <a:srgbClr val="FFFFFF"/>
              </a:buClr>
              <a:buSzPct val="100000"/>
              <a:buFont typeface="Roboto"/>
              <a:defRPr sz="3200" b="1">
                <a:solidFill>
                  <a:srgbClr val="FFFFFF"/>
                </a:solidFill>
                <a:latin typeface="Roboto"/>
                <a:ea typeface="Roboto"/>
                <a:cs typeface="Roboto"/>
                <a:sym typeface="Roboto"/>
              </a:defRPr>
            </a:lvl1pPr>
            <a:lvl2pPr lvl="1" rtl="0">
              <a:spcBef>
                <a:spcPts val="0"/>
              </a:spcBef>
              <a:buClr>
                <a:srgbClr val="FFFFFF"/>
              </a:buClr>
              <a:buSzPct val="100000"/>
              <a:buFont typeface="Roboto"/>
              <a:defRPr sz="3200" b="1">
                <a:solidFill>
                  <a:srgbClr val="FFFFFF"/>
                </a:solidFill>
                <a:latin typeface="Roboto"/>
                <a:ea typeface="Roboto"/>
                <a:cs typeface="Roboto"/>
                <a:sym typeface="Roboto"/>
              </a:defRPr>
            </a:lvl2pPr>
            <a:lvl3pPr lvl="2" rtl="0">
              <a:spcBef>
                <a:spcPts val="0"/>
              </a:spcBef>
              <a:buClr>
                <a:srgbClr val="FFFFFF"/>
              </a:buClr>
              <a:buSzPct val="100000"/>
              <a:buFont typeface="Roboto"/>
              <a:defRPr sz="3200" b="1">
                <a:solidFill>
                  <a:srgbClr val="FFFFFF"/>
                </a:solidFill>
                <a:latin typeface="Roboto"/>
                <a:ea typeface="Roboto"/>
                <a:cs typeface="Roboto"/>
                <a:sym typeface="Roboto"/>
              </a:defRPr>
            </a:lvl3pPr>
            <a:lvl4pPr lvl="3" rtl="0">
              <a:spcBef>
                <a:spcPts val="0"/>
              </a:spcBef>
              <a:buClr>
                <a:srgbClr val="FFFFFF"/>
              </a:buClr>
              <a:buSzPct val="100000"/>
              <a:buFont typeface="Roboto"/>
              <a:defRPr sz="3200" b="1">
                <a:solidFill>
                  <a:srgbClr val="FFFFFF"/>
                </a:solidFill>
                <a:latin typeface="Roboto"/>
                <a:ea typeface="Roboto"/>
                <a:cs typeface="Roboto"/>
                <a:sym typeface="Roboto"/>
              </a:defRPr>
            </a:lvl4pPr>
            <a:lvl5pPr lvl="4" rtl="0">
              <a:spcBef>
                <a:spcPts val="0"/>
              </a:spcBef>
              <a:buClr>
                <a:srgbClr val="FFFFFF"/>
              </a:buClr>
              <a:buSzPct val="100000"/>
              <a:buFont typeface="Roboto"/>
              <a:defRPr sz="3200" b="1">
                <a:solidFill>
                  <a:srgbClr val="FFFFFF"/>
                </a:solidFill>
                <a:latin typeface="Roboto"/>
                <a:ea typeface="Roboto"/>
                <a:cs typeface="Roboto"/>
                <a:sym typeface="Roboto"/>
              </a:defRPr>
            </a:lvl5pPr>
            <a:lvl6pPr lvl="5" rtl="0">
              <a:spcBef>
                <a:spcPts val="0"/>
              </a:spcBef>
              <a:buClr>
                <a:srgbClr val="FFFFFF"/>
              </a:buClr>
              <a:buSzPct val="100000"/>
              <a:buFont typeface="Roboto"/>
              <a:defRPr sz="3200" b="1">
                <a:solidFill>
                  <a:srgbClr val="FFFFFF"/>
                </a:solidFill>
                <a:latin typeface="Roboto"/>
                <a:ea typeface="Roboto"/>
                <a:cs typeface="Roboto"/>
                <a:sym typeface="Roboto"/>
              </a:defRPr>
            </a:lvl6pPr>
            <a:lvl7pPr lvl="6" rtl="0">
              <a:spcBef>
                <a:spcPts val="0"/>
              </a:spcBef>
              <a:buClr>
                <a:srgbClr val="FFFFFF"/>
              </a:buClr>
              <a:buSzPct val="100000"/>
              <a:buFont typeface="Roboto"/>
              <a:defRPr sz="3200" b="1">
                <a:solidFill>
                  <a:srgbClr val="FFFFFF"/>
                </a:solidFill>
                <a:latin typeface="Roboto"/>
                <a:ea typeface="Roboto"/>
                <a:cs typeface="Roboto"/>
                <a:sym typeface="Roboto"/>
              </a:defRPr>
            </a:lvl7pPr>
            <a:lvl8pPr lvl="7" rtl="0">
              <a:spcBef>
                <a:spcPts val="0"/>
              </a:spcBef>
              <a:buClr>
                <a:srgbClr val="FFFFFF"/>
              </a:buClr>
              <a:buSzPct val="100000"/>
              <a:buFont typeface="Roboto"/>
              <a:defRPr sz="3200" b="1">
                <a:solidFill>
                  <a:srgbClr val="FFFFFF"/>
                </a:solidFill>
                <a:latin typeface="Roboto"/>
                <a:ea typeface="Roboto"/>
                <a:cs typeface="Roboto"/>
                <a:sym typeface="Roboto"/>
              </a:defRPr>
            </a:lvl8pPr>
            <a:lvl9pPr lvl="8" rtl="0">
              <a:spcBef>
                <a:spcPts val="0"/>
              </a:spcBef>
              <a:buClr>
                <a:srgbClr val="FFFFFF"/>
              </a:buClr>
              <a:buSzPct val="100000"/>
              <a:buFont typeface="Roboto"/>
              <a:defRPr sz="3200" b="1">
                <a:solidFill>
                  <a:srgbClr val="FFFFFF"/>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60685814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Q and A Caboo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userDrawn="1"/>
        </p:nvSpPr>
        <p:spPr>
          <a:xfrm>
            <a:off x="0" y="2890222"/>
            <a:ext cx="12192000" cy="1026756"/>
          </a:xfrm>
          <a:prstGeom prst="rect">
            <a:avLst/>
          </a:prstGeom>
          <a:gradFill>
            <a:gsLst>
              <a:gs pos="75000">
                <a:srgbClr val="000000">
                  <a:alpha val="50000"/>
                </a:srgbClr>
              </a:gs>
              <a:gs pos="0">
                <a:schemeClr val="tx1">
                  <a:alpha val="65000"/>
                </a:schemeClr>
              </a:gs>
              <a:gs pos="25000">
                <a:schemeClr val="tx1">
                  <a:alpha val="50000"/>
                </a:schemeClr>
              </a:gs>
              <a:gs pos="100000">
                <a:schemeClr val="tx1">
                  <a:alpha val="65000"/>
                </a:schemeClr>
              </a:gs>
            </a:gsLst>
            <a:lin ang="5400000" scaled="0"/>
          </a:gradFill>
        </p:spPr>
        <p:txBody>
          <a:bodyPr wrap="square" tIns="228568" bIns="228568" rtlCol="0" anchor="ctr">
            <a:spAutoFit/>
          </a:bodyPr>
          <a:lstStyle/>
          <a:p>
            <a:pPr algn="ctr"/>
            <a:endParaRPr lang="en-US" sz="3600" baseline="0" dirty="0">
              <a:solidFill>
                <a:schemeClr val="bg1"/>
              </a:solidFill>
              <a:latin typeface="+mj-lt"/>
            </a:endParaRPr>
          </a:p>
        </p:txBody>
      </p:sp>
    </p:spTree>
    <p:extLst>
      <p:ext uri="{BB962C8B-B14F-4D97-AF65-F5344CB8AC3E}">
        <p14:creationId xmlns:p14="http://schemas.microsoft.com/office/powerpoint/2010/main" val="343589956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Caboos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a:gsLst>
              <a:gs pos="0">
                <a:schemeClr val="tx1">
                  <a:alpha val="65000"/>
                </a:schemeClr>
              </a:gs>
              <a:gs pos="15000">
                <a:schemeClr val="tx1">
                  <a:alpha val="50000"/>
                </a:schemeClr>
              </a:gs>
              <a:gs pos="85000">
                <a:schemeClr val="tx1">
                  <a:alpha val="50000"/>
                </a:schemeClr>
              </a:gs>
              <a:gs pos="100000">
                <a:schemeClr val="tx1">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0" name="Text Box 3"/>
          <p:cNvSpPr txBox="1">
            <a:spLocks noChangeArrowheads="1"/>
          </p:cNvSpPr>
          <p:nvPr userDrawn="1"/>
        </p:nvSpPr>
        <p:spPr bwMode="blackWhite">
          <a:xfrm>
            <a:off x="334297" y="5159073"/>
            <a:ext cx="11523407" cy="1728678"/>
          </a:xfrm>
          <a:prstGeom prst="rect">
            <a:avLst/>
          </a:prstGeom>
          <a:noFill/>
          <a:ln w="12700">
            <a:noFill/>
            <a:miter lim="800000"/>
            <a:headEnd type="none" w="sm" len="sm"/>
            <a:tailEnd type="none" w="sm" len="sm"/>
          </a:ln>
          <a:effectLst/>
        </p:spPr>
        <p:txBody>
          <a:bodyPr vert="horz" wrap="square" lIns="137141" tIns="109712" rIns="137141" bIns="109712" numCol="1" anchor="t" anchorCtr="0" compatLnSpc="1">
            <a:prstTxWarp prst="textNoShape">
              <a:avLst/>
            </a:prstTxWarp>
            <a:spAutoFit/>
          </a:bodyPr>
          <a:lstStyle/>
          <a:p>
            <a:pPr algn="ctr" defTabSz="699083" eaLnBrk="0" hangingPunct="0"/>
            <a:r>
              <a:rPr lang="en-US" sz="1200" dirty="0">
                <a:solidFill>
                  <a:schemeClr val="bg1"/>
                </a:solidFill>
                <a:latin typeface="+mj-lt"/>
                <a:cs typeface="Segoe UI" pitchFamily="34" charset="0"/>
              </a:rPr>
              <a:t>© 2016 Microsoft Corporation. </a:t>
            </a:r>
          </a:p>
          <a:p>
            <a:pPr algn="ctr" defTabSz="699083" eaLnBrk="0" hangingPunct="0"/>
            <a:endParaRPr lang="en-US" sz="1200" dirty="0">
              <a:solidFill>
                <a:schemeClr val="bg1"/>
              </a:solidFill>
              <a:latin typeface="+mj-lt"/>
              <a:cs typeface="Segoe UI" pitchFamily="34" charset="0"/>
            </a:endParaRPr>
          </a:p>
          <a:p>
            <a:pPr algn="ctr" defTabSz="699083" eaLnBrk="0" hangingPunct="0"/>
            <a:r>
              <a:rPr lang="en-US" sz="1200" dirty="0">
                <a:solidFill>
                  <a:schemeClr val="bg1"/>
                </a:solidFill>
                <a:latin typeface="+mj-lt"/>
                <a:cs typeface="Segoe UI" pitchFamily="34" charset="0"/>
              </a:rPr>
              <a:t>All rights reserved. Microsoft, Xbox,</a:t>
            </a:r>
            <a:r>
              <a:rPr lang="en-US" sz="1200" baseline="0" dirty="0">
                <a:solidFill>
                  <a:schemeClr val="bg1"/>
                </a:solidFill>
                <a:latin typeface="+mj-lt"/>
                <a:cs typeface="Segoe UI" pitchFamily="34" charset="0"/>
              </a:rPr>
              <a:t> </a:t>
            </a:r>
            <a:r>
              <a:rPr lang="en-US" sz="1200" dirty="0">
                <a:solidFill>
                  <a:schemeClr val="bg1"/>
                </a:solidFill>
                <a:latin typeface="+mj-lt"/>
                <a:cs typeface="Segoe UI" pitchFamily="34" charset="0"/>
              </a:rPr>
              <a:t>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algn="ctr" defTabSz="699083" eaLnBrk="0" hangingPunct="0"/>
            <a:endParaRPr lang="en-US" sz="1200" dirty="0">
              <a:solidFill>
                <a:schemeClr val="bg1"/>
              </a:solidFill>
              <a:latin typeface="+mj-lt"/>
              <a:cs typeface="Segoe UI" pitchFamily="34" charset="0"/>
            </a:endParaRPr>
          </a:p>
          <a:p>
            <a:pPr algn="ctr" defTabSz="699083" eaLnBrk="0" hangingPunct="0"/>
            <a:r>
              <a:rPr lang="en-US" sz="1200" dirty="0">
                <a:solidFill>
                  <a:schemeClr val="bg1"/>
                </a:solidFill>
                <a:latin typeface="+mj-lt"/>
                <a:cs typeface="Segoe UI" pitchFamily="34" charset="0"/>
              </a:rPr>
              <a:t>MICROSOFT MAKES NO WARRANTIES, EXPRESS, IMPLIED OR STATUTORY, AS TO THE INFORMATION IN THIS PRESENTATION.</a:t>
            </a:r>
          </a:p>
        </p:txBody>
      </p:sp>
      <p:pic>
        <p:nvPicPr>
          <p:cNvPr id="21" name="Picture 20"/>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4425950" y="3071630"/>
            <a:ext cx="3340100" cy="714740"/>
          </a:xfrm>
          <a:prstGeom prst="rect">
            <a:avLst/>
          </a:prstGeom>
        </p:spPr>
      </p:pic>
    </p:spTree>
    <p:extLst>
      <p:ext uri="{BB962C8B-B14F-4D97-AF65-F5344CB8AC3E}">
        <p14:creationId xmlns:p14="http://schemas.microsoft.com/office/powerpoint/2010/main" val="436474693"/>
      </p:ext>
    </p:extLst>
  </p:cSld>
  <p:clrMapOvr>
    <a:masterClrMapping/>
  </p:clrMapOvr>
  <p:transition>
    <p:fade/>
  </p:transition>
  <p:extLst mod="1">
    <p:ext uri="{DCECCB84-F9BA-43D5-87BE-67443E8EF086}">
      <p15:sldGuideLst xmlns:p15="http://schemas.microsoft.com/office/powerpoint/2012/main">
        <p15:guide id="1" pos="2568">
          <p15:clr>
            <a:srgbClr val="FBAE40"/>
          </p15:clr>
        </p15:guide>
        <p15:guide id="2" orient="horz" pos="1632">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Logo on Gra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gradFill>
            <a:gsLst>
              <a:gs pos="0">
                <a:schemeClr val="tx1">
                  <a:alpha val="65000"/>
                </a:schemeClr>
              </a:gs>
              <a:gs pos="15000">
                <a:schemeClr val="tx1">
                  <a:alpha val="50000"/>
                </a:schemeClr>
              </a:gs>
              <a:gs pos="85000">
                <a:schemeClr val="tx1">
                  <a:alpha val="50000"/>
                </a:schemeClr>
              </a:gs>
              <a:gs pos="100000">
                <a:schemeClr val="tx1">
                  <a:alpha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1040" y="2585148"/>
            <a:ext cx="4188315" cy="1460119"/>
          </a:xfrm>
          <a:prstGeom prst="rect">
            <a:avLst/>
          </a:prstGeom>
          <a:effectLst>
            <a:reflection blurRad="6350" stA="10000" endPos="35000" dir="5400000" sy="-100000" algn="bl" rotWithShape="0"/>
          </a:effectLst>
        </p:spPr>
      </p:pic>
    </p:spTree>
    <p:extLst>
      <p:ext uri="{BB962C8B-B14F-4D97-AF65-F5344CB8AC3E}">
        <p14:creationId xmlns:p14="http://schemas.microsoft.com/office/powerpoint/2010/main" val="364641464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86913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Blank Gray">
    <p:bg>
      <p:bgPr>
        <a:solidFill>
          <a:srgbClr val="69696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24422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9683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rgbClr val="04B4EF"/>
                </a:solidFill>
              </a:defRPr>
            </a:lvl1pPr>
          </a:lstStyle>
          <a:p>
            <a:r>
              <a:rPr lang="en-US" dirty="0"/>
              <a:t>ELEMENTS – DO NOT USE</a:t>
            </a:r>
          </a:p>
        </p:txBody>
      </p:sp>
      <p:sp>
        <p:nvSpPr>
          <p:cNvPr id="3" name="Date Placeholder 2"/>
          <p:cNvSpPr>
            <a:spLocks noGrp="1"/>
          </p:cNvSpPr>
          <p:nvPr>
            <p:ph type="dt" sz="half" idx="10"/>
          </p:nvPr>
        </p:nvSpPr>
        <p:spPr>
          <a:xfrm>
            <a:off x="838200" y="6289102"/>
            <a:ext cx="1542535" cy="365125"/>
          </a:xfrm>
          <a:prstGeom prst="rect">
            <a:avLst/>
          </a:prstGeom>
        </p:spPr>
        <p:txBody>
          <a:bodyPr/>
          <a:lstStyle>
            <a:lvl1pPr>
              <a:defRPr>
                <a:solidFill>
                  <a:schemeClr val="bg1">
                    <a:lumMod val="50000"/>
                  </a:schemeClr>
                </a:solidFill>
              </a:defRPr>
            </a:lvl1pPr>
          </a:lstStyle>
          <a:p>
            <a:fld id="{3F8DCA27-F99E-4ED4-A7B8-4596EEC5D6A9}" type="datetimeFigureOut">
              <a:rPr lang="en-US" smtClean="0"/>
              <a:pPr/>
              <a:t>2/1/2018</a:t>
            </a:fld>
            <a:endParaRPr lang="en-US" dirty="0"/>
          </a:p>
        </p:txBody>
      </p:sp>
      <p:sp>
        <p:nvSpPr>
          <p:cNvPr id="4" name="Footer Placeholder 3"/>
          <p:cNvSpPr>
            <a:spLocks noGrp="1"/>
          </p:cNvSpPr>
          <p:nvPr>
            <p:ph type="ftr" sz="quarter" idx="11"/>
          </p:nvPr>
        </p:nvSpPr>
        <p:spPr>
          <a:xfrm>
            <a:off x="3922186" y="6289096"/>
            <a:ext cx="4114800" cy="365125"/>
          </a:xfrm>
          <a:prstGeom prst="rect">
            <a:avLst/>
          </a:prstGeom>
        </p:spPr>
        <p:txBody>
          <a:bodyPr/>
          <a:lstStyle>
            <a:lvl1pPr>
              <a:defRPr>
                <a:solidFill>
                  <a:schemeClr val="bg1">
                    <a:lumMod val="50000"/>
                  </a:schemeClr>
                </a:solidFill>
              </a:defRPr>
            </a:lvl1pPr>
          </a:lstStyle>
          <a:p>
            <a:endParaRPr lang="en-US" dirty="0"/>
          </a:p>
        </p:txBody>
      </p:sp>
      <p:sp>
        <p:nvSpPr>
          <p:cNvPr id="5" name="Slide Number Placeholder 4"/>
          <p:cNvSpPr>
            <a:spLocks noGrp="1"/>
          </p:cNvSpPr>
          <p:nvPr>
            <p:ph type="sldNum" sz="quarter" idx="12"/>
          </p:nvPr>
        </p:nvSpPr>
        <p:spPr>
          <a:xfrm>
            <a:off x="10539284" y="6268018"/>
            <a:ext cx="814516" cy="365125"/>
          </a:xfrm>
          <a:prstGeom prst="rect">
            <a:avLst/>
          </a:prstGeom>
        </p:spPr>
        <p:txBody>
          <a:bodyPr/>
          <a:lstStyle/>
          <a:p>
            <a:fld id="{B31E8D12-A5CE-471A-A717-1920AC708EA5}" type="slidenum">
              <a:rPr lang="en-US" smtClean="0"/>
              <a:t>‹#›</a:t>
            </a:fld>
            <a:endParaRPr lang="en-US" dirty="0"/>
          </a:p>
        </p:txBody>
      </p:sp>
      <p:pic>
        <p:nvPicPr>
          <p:cNvPr id="10" name="Picture 9"/>
          <p:cNvPicPr>
            <a:picLocks noChangeAspect="1"/>
          </p:cNvPicPr>
          <p:nvPr userDrawn="1"/>
        </p:nvPicPr>
        <p:blipFill>
          <a:blip r:embed="rId3" cstate="screen">
            <a:biLevel thresh="25000"/>
            <a:extLst>
              <a:ext uri="{28A0092B-C50C-407E-A947-70E740481C1C}">
                <a14:useLocalDpi xmlns:a14="http://schemas.microsoft.com/office/drawing/2010/main"/>
              </a:ext>
            </a:extLst>
          </a:blip>
          <a:stretch>
            <a:fillRect/>
          </a:stretch>
        </p:blipFill>
        <p:spPr>
          <a:xfrm>
            <a:off x="838200" y="5528778"/>
            <a:ext cx="1313727" cy="281121"/>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704700" y="5394955"/>
            <a:ext cx="1062526" cy="322389"/>
          </a:xfrm>
          <a:prstGeom prst="rect">
            <a:avLst/>
          </a:prstGeom>
        </p:spPr>
      </p:pic>
      <p:pic>
        <p:nvPicPr>
          <p:cNvPr id="14" name="Picture 1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068806" y="5373390"/>
            <a:ext cx="1524003" cy="356617"/>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905524" y="1968683"/>
            <a:ext cx="8380952" cy="2920635"/>
          </a:xfrm>
          <a:prstGeom prst="rect">
            <a:avLst/>
          </a:prstGeom>
        </p:spPr>
      </p:pic>
    </p:spTree>
    <p:extLst>
      <p:ext uri="{BB962C8B-B14F-4D97-AF65-F5344CB8AC3E}">
        <p14:creationId xmlns:p14="http://schemas.microsoft.com/office/powerpoint/2010/main" val="335867572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userDrawn="1">
  <p:cSld name="1_Section Break Slide (X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0"/>
          <p:cNvSpPr>
            <a:spLocks noGrp="1"/>
          </p:cNvSpPr>
          <p:nvPr>
            <p:ph type="body" sz="quarter" idx="10" hasCustomPrompt="1"/>
          </p:nvPr>
        </p:nvSpPr>
        <p:spPr>
          <a:xfrm>
            <a:off x="0" y="2743200"/>
            <a:ext cx="12192000" cy="1320800"/>
          </a:xfrm>
          <a:gradFill>
            <a:gsLst>
              <a:gs pos="60000">
                <a:srgbClr val="000000">
                  <a:alpha val="75000"/>
                </a:srgbClr>
              </a:gs>
              <a:gs pos="45000">
                <a:schemeClr val="tx1">
                  <a:alpha val="75000"/>
                </a:schemeClr>
              </a:gs>
              <a:gs pos="0">
                <a:schemeClr val="tx1">
                  <a:alpha val="0"/>
                </a:schemeClr>
              </a:gs>
              <a:gs pos="100000">
                <a:schemeClr val="tx1">
                  <a:alpha val="0"/>
                </a:schemeClr>
              </a:gs>
            </a:gsLst>
            <a:lin ang="5400000" scaled="0"/>
          </a:gradFill>
        </p:spPr>
        <p:txBody>
          <a:bodyPr tIns="228600" bIns="228600" anchor="ctr">
            <a:normAutofit/>
          </a:bodyPr>
          <a:lstStyle>
            <a:lvl1pPr marL="0" indent="0" algn="ctr">
              <a:buNone/>
              <a:defRPr sz="3600" baseline="0">
                <a:latin typeface="+mj-lt"/>
              </a:defRPr>
            </a:lvl1pPr>
          </a:lstStyle>
          <a:p>
            <a:pPr lvl="0"/>
            <a:r>
              <a:rPr lang="en-US" dirty="0"/>
              <a:t>Section Break: Click to enter Section Break Info</a:t>
            </a:r>
          </a:p>
        </p:txBody>
      </p:sp>
    </p:spTree>
    <p:extLst>
      <p:ext uri="{BB962C8B-B14F-4D97-AF65-F5344CB8AC3E}">
        <p14:creationId xmlns:p14="http://schemas.microsoft.com/office/powerpoint/2010/main" val="331089430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9028947"/>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288615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hf hdr="0" ftr="0" dt="0"/>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hree Thing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576800" y="3728634"/>
            <a:ext cx="4092400" cy="957200"/>
          </a:xfrm>
          <a:prstGeom prst="rect">
            <a:avLst/>
          </a:prstGeom>
        </p:spPr>
        <p:txBody>
          <a:bodyPr wrap="square" lIns="91425" tIns="91425" rIns="91425" bIns="91425" anchor="b" anchorCtr="0"/>
          <a:lstStyle>
            <a:lvl1pPr lvl="0" algn="ctr" rtl="0">
              <a:spcBef>
                <a:spcPts val="0"/>
              </a:spcBef>
              <a:buSzPct val="100000"/>
              <a:buFont typeface="Roboto"/>
              <a:defRPr sz="2133">
                <a:latin typeface="Roboto"/>
                <a:ea typeface="Roboto"/>
                <a:cs typeface="Roboto"/>
                <a:sym typeface="Roboto"/>
              </a:defRPr>
            </a:lvl1pPr>
            <a:lvl2pPr lvl="1" algn="ctr" rtl="0">
              <a:spcBef>
                <a:spcPts val="0"/>
              </a:spcBef>
              <a:buSzPct val="100000"/>
              <a:defRPr sz="5599"/>
            </a:lvl2pPr>
            <a:lvl3pPr lvl="2" algn="ctr" rtl="0">
              <a:spcBef>
                <a:spcPts val="0"/>
              </a:spcBef>
              <a:buSzPct val="100000"/>
              <a:defRPr sz="5599"/>
            </a:lvl3pPr>
            <a:lvl4pPr lvl="3" algn="ctr" rtl="0">
              <a:spcBef>
                <a:spcPts val="0"/>
              </a:spcBef>
              <a:buSzPct val="100000"/>
              <a:defRPr sz="5599"/>
            </a:lvl4pPr>
            <a:lvl5pPr lvl="4" algn="ctr" rtl="0">
              <a:spcBef>
                <a:spcPts val="0"/>
              </a:spcBef>
              <a:buSzPct val="100000"/>
              <a:defRPr sz="5599"/>
            </a:lvl5pPr>
            <a:lvl6pPr lvl="5" algn="ctr" rtl="0">
              <a:spcBef>
                <a:spcPts val="0"/>
              </a:spcBef>
              <a:buSzPct val="100000"/>
              <a:defRPr sz="5599"/>
            </a:lvl6pPr>
            <a:lvl7pPr lvl="6" algn="ctr" rtl="0">
              <a:spcBef>
                <a:spcPts val="0"/>
              </a:spcBef>
              <a:buSzPct val="100000"/>
              <a:defRPr sz="5599"/>
            </a:lvl7pPr>
            <a:lvl8pPr lvl="7" algn="ctr" rtl="0">
              <a:spcBef>
                <a:spcPts val="0"/>
              </a:spcBef>
              <a:buSzPct val="100000"/>
              <a:defRPr sz="5599"/>
            </a:lvl8pPr>
            <a:lvl9pPr lvl="8" algn="ctr" rtl="0">
              <a:spcBef>
                <a:spcPts val="0"/>
              </a:spcBef>
              <a:buSzPct val="100000"/>
              <a:defRPr sz="5599"/>
            </a:lvl9pPr>
          </a:lstStyle>
          <a:p>
            <a:endParaRPr/>
          </a:p>
        </p:txBody>
      </p:sp>
      <p:sp>
        <p:nvSpPr>
          <p:cNvPr id="26" name="Shape 26"/>
          <p:cNvSpPr txBox="1">
            <a:spLocks noGrp="1"/>
          </p:cNvSpPr>
          <p:nvPr>
            <p:ph type="subTitle" idx="1"/>
          </p:nvPr>
        </p:nvSpPr>
        <p:spPr>
          <a:xfrm>
            <a:off x="392000" y="4579400"/>
            <a:ext cx="4462000" cy="8464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Font typeface="Roboto"/>
              <a:buNone/>
              <a:defRPr sz="1600">
                <a:latin typeface="Roboto"/>
                <a:ea typeface="Roboto"/>
                <a:cs typeface="Roboto"/>
                <a:sym typeface="Roboto"/>
              </a:defRPr>
            </a:lvl1pPr>
            <a:lvl2pPr lvl="1" algn="ctr" rtl="0">
              <a:lnSpc>
                <a:spcPct val="100000"/>
              </a:lnSpc>
              <a:spcBef>
                <a:spcPts val="0"/>
              </a:spcBef>
              <a:spcAft>
                <a:spcPts val="0"/>
              </a:spcAft>
              <a:buSzPct val="100000"/>
              <a:buFont typeface="Roboto"/>
              <a:buNone/>
              <a:defRPr sz="1600">
                <a:latin typeface="Roboto"/>
                <a:ea typeface="Roboto"/>
                <a:cs typeface="Roboto"/>
                <a:sym typeface="Roboto"/>
              </a:defRPr>
            </a:lvl2pPr>
            <a:lvl3pPr lvl="2" algn="ctr" rtl="0">
              <a:lnSpc>
                <a:spcPct val="100000"/>
              </a:lnSpc>
              <a:spcBef>
                <a:spcPts val="0"/>
              </a:spcBef>
              <a:spcAft>
                <a:spcPts val="0"/>
              </a:spcAft>
              <a:buSzPct val="100000"/>
              <a:buFont typeface="Roboto"/>
              <a:buNone/>
              <a:defRPr sz="1600">
                <a:latin typeface="Roboto"/>
                <a:ea typeface="Roboto"/>
                <a:cs typeface="Roboto"/>
                <a:sym typeface="Roboto"/>
              </a:defRPr>
            </a:lvl3pPr>
            <a:lvl4pPr lvl="3" algn="ctr" rtl="0">
              <a:lnSpc>
                <a:spcPct val="100000"/>
              </a:lnSpc>
              <a:spcBef>
                <a:spcPts val="0"/>
              </a:spcBef>
              <a:spcAft>
                <a:spcPts val="0"/>
              </a:spcAft>
              <a:buSzPct val="100000"/>
              <a:buFont typeface="Roboto"/>
              <a:buNone/>
              <a:defRPr sz="1600">
                <a:latin typeface="Roboto"/>
                <a:ea typeface="Roboto"/>
                <a:cs typeface="Roboto"/>
                <a:sym typeface="Roboto"/>
              </a:defRPr>
            </a:lvl4pPr>
            <a:lvl5pPr lvl="4" algn="ctr" rtl="0">
              <a:lnSpc>
                <a:spcPct val="100000"/>
              </a:lnSpc>
              <a:spcBef>
                <a:spcPts val="0"/>
              </a:spcBef>
              <a:spcAft>
                <a:spcPts val="0"/>
              </a:spcAft>
              <a:buSzPct val="100000"/>
              <a:buFont typeface="Roboto"/>
              <a:buNone/>
              <a:defRPr sz="1600">
                <a:latin typeface="Roboto"/>
                <a:ea typeface="Roboto"/>
                <a:cs typeface="Roboto"/>
                <a:sym typeface="Roboto"/>
              </a:defRPr>
            </a:lvl5pPr>
            <a:lvl6pPr lvl="5" algn="ctr" rtl="0">
              <a:lnSpc>
                <a:spcPct val="100000"/>
              </a:lnSpc>
              <a:spcBef>
                <a:spcPts val="0"/>
              </a:spcBef>
              <a:spcAft>
                <a:spcPts val="0"/>
              </a:spcAft>
              <a:buSzPct val="100000"/>
              <a:buFont typeface="Roboto"/>
              <a:buNone/>
              <a:defRPr sz="1600">
                <a:latin typeface="Roboto"/>
                <a:ea typeface="Roboto"/>
                <a:cs typeface="Roboto"/>
                <a:sym typeface="Roboto"/>
              </a:defRPr>
            </a:lvl6pPr>
            <a:lvl7pPr lvl="6" algn="ctr" rtl="0">
              <a:lnSpc>
                <a:spcPct val="100000"/>
              </a:lnSpc>
              <a:spcBef>
                <a:spcPts val="0"/>
              </a:spcBef>
              <a:spcAft>
                <a:spcPts val="0"/>
              </a:spcAft>
              <a:buSzPct val="100000"/>
              <a:buFont typeface="Roboto"/>
              <a:buNone/>
              <a:defRPr sz="1600">
                <a:latin typeface="Roboto"/>
                <a:ea typeface="Roboto"/>
                <a:cs typeface="Roboto"/>
                <a:sym typeface="Roboto"/>
              </a:defRPr>
            </a:lvl7pPr>
            <a:lvl8pPr lvl="7" algn="ctr" rtl="0">
              <a:lnSpc>
                <a:spcPct val="100000"/>
              </a:lnSpc>
              <a:spcBef>
                <a:spcPts val="0"/>
              </a:spcBef>
              <a:spcAft>
                <a:spcPts val="0"/>
              </a:spcAft>
              <a:buSzPct val="100000"/>
              <a:buFont typeface="Roboto"/>
              <a:buNone/>
              <a:defRPr sz="1600">
                <a:latin typeface="Roboto"/>
                <a:ea typeface="Roboto"/>
                <a:cs typeface="Roboto"/>
                <a:sym typeface="Roboto"/>
              </a:defRPr>
            </a:lvl8pPr>
            <a:lvl9pPr lvl="8" algn="ctr" rtl="0">
              <a:lnSpc>
                <a:spcPct val="100000"/>
              </a:lnSpc>
              <a:spcBef>
                <a:spcPts val="0"/>
              </a:spcBef>
              <a:spcAft>
                <a:spcPts val="0"/>
              </a:spcAft>
              <a:buSzPct val="100000"/>
              <a:buFont typeface="Roboto"/>
              <a:buNone/>
              <a:defRPr sz="1600">
                <a:latin typeface="Roboto"/>
                <a:ea typeface="Roboto"/>
                <a:cs typeface="Roboto"/>
                <a:sym typeface="Roboto"/>
              </a:defRPr>
            </a:lvl9pPr>
          </a:lstStyle>
          <a:p>
            <a:endParaRPr/>
          </a:p>
        </p:txBody>
      </p:sp>
      <p:sp>
        <p:nvSpPr>
          <p:cNvPr id="27" name="Shape 27"/>
          <p:cNvSpPr/>
          <p:nvPr/>
        </p:nvSpPr>
        <p:spPr>
          <a:xfrm>
            <a:off x="1361585" y="1494400"/>
            <a:ext cx="2522800" cy="25228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121883" tIns="121883" rIns="121883" bIns="121883" anchor="ctr" anchorCtr="0">
            <a:noAutofit/>
          </a:bodyPr>
          <a:lstStyle/>
          <a:p>
            <a:pPr lvl="0">
              <a:spcBef>
                <a:spcPts val="0"/>
              </a:spcBef>
              <a:buNone/>
            </a:pPr>
            <a:endParaRPr sz="2400"/>
          </a:p>
        </p:txBody>
      </p:sp>
      <p:sp>
        <p:nvSpPr>
          <p:cNvPr id="28" name="Shape 28"/>
          <p:cNvSpPr/>
          <p:nvPr/>
        </p:nvSpPr>
        <p:spPr>
          <a:xfrm>
            <a:off x="4834600" y="1494400"/>
            <a:ext cx="2522800" cy="25228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121883" tIns="121883" rIns="121883" bIns="121883" anchor="ctr" anchorCtr="0">
            <a:noAutofit/>
          </a:bodyPr>
          <a:lstStyle/>
          <a:p>
            <a:pPr lvl="0">
              <a:spcBef>
                <a:spcPts val="0"/>
              </a:spcBef>
              <a:buNone/>
            </a:pPr>
            <a:endParaRPr sz="2400"/>
          </a:p>
        </p:txBody>
      </p:sp>
      <p:sp>
        <p:nvSpPr>
          <p:cNvPr id="29" name="Shape 29"/>
          <p:cNvSpPr/>
          <p:nvPr/>
        </p:nvSpPr>
        <p:spPr>
          <a:xfrm>
            <a:off x="8307618" y="1494400"/>
            <a:ext cx="2522800" cy="25228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121883" tIns="121883" rIns="121883" bIns="121883" anchor="ctr" anchorCtr="0">
            <a:noAutofit/>
          </a:bodyPr>
          <a:lstStyle/>
          <a:p>
            <a:pPr lvl="0">
              <a:spcBef>
                <a:spcPts val="0"/>
              </a:spcBef>
              <a:buNone/>
            </a:pPr>
            <a:endParaRPr sz="2400"/>
          </a:p>
        </p:txBody>
      </p:sp>
    </p:spTree>
    <p:extLst>
      <p:ext uri="{BB962C8B-B14F-4D97-AF65-F5344CB8AC3E}">
        <p14:creationId xmlns:p14="http://schemas.microsoft.com/office/powerpoint/2010/main" val="359243841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3344487"/>
      </p:ext>
    </p:extLst>
  </p:cSld>
  <p:clrMapOvr>
    <a:masterClrMapping/>
  </p:clrMapOvr>
  <p:transition>
    <p:fade/>
  </p:transition>
  <p:hf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365672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089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762358"/>
      </p:ext>
    </p:extLst>
  </p:cSld>
  <p:clrMapOvr>
    <a:masterClrMapping/>
  </p:clrMapOvr>
  <p:transition>
    <p:fade/>
  </p:transition>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538922"/>
      </p:ext>
    </p:extLst>
  </p:cSld>
  <p:clrMapOvr>
    <a:masterClrMapping/>
  </p:clrMapOvr>
  <p:transition>
    <p:fade/>
  </p:transition>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871663"/>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endParaRPr lang="en-US" dirty="0"/>
          </a:p>
        </p:txBody>
      </p:sp>
    </p:spTree>
    <p:extLst>
      <p:ext uri="{BB962C8B-B14F-4D97-AF65-F5344CB8AC3E}">
        <p14:creationId xmlns:p14="http://schemas.microsoft.com/office/powerpoint/2010/main" val="474018075"/>
      </p:ext>
    </p:extLst>
  </p:cSld>
  <p:clrMapOvr>
    <a:masterClrMapping/>
  </p:clrMapOvr>
  <p:transition>
    <p:fade/>
  </p:transition>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1508946886"/>
      </p:ext>
    </p:extLst>
  </p:cSld>
  <p:clrMapOvr>
    <a:masterClrMapping/>
  </p:clrMapOvr>
  <p:transition>
    <p:fade/>
  </p:transition>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83127426"/>
      </p:ext>
    </p:extLst>
  </p:cSld>
  <p:clrMapOvr>
    <a:masterClrMapping/>
  </p:clrMapOvr>
  <p:transition>
    <p:fade/>
  </p:transition>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67055554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0"/>
        <p:cNvGrpSpPr/>
        <p:nvPr/>
      </p:nvGrpSpPr>
      <p:grpSpPr>
        <a:xfrm>
          <a:off x="0" y="0"/>
          <a:ext cx="0" cy="0"/>
          <a:chOff x="0" y="0"/>
          <a:chExt cx="0" cy="0"/>
        </a:xfrm>
      </p:grpSpPr>
      <p:sp>
        <p:nvSpPr>
          <p:cNvPr id="31" name="Shape 31"/>
          <p:cNvSpPr txBox="1">
            <a:spLocks noGrp="1"/>
          </p:cNvSpPr>
          <p:nvPr>
            <p:ph type="sldNum" idx="12"/>
          </p:nvPr>
        </p:nvSpPr>
        <p:spPr>
          <a:xfrm>
            <a:off x="11296610" y="621762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52563181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64051547"/>
      </p:ext>
    </p:extLst>
  </p:cSld>
  <p:clrMapOvr>
    <a:masterClrMapping/>
  </p:clrMapOvr>
  <p:transition>
    <p:fade/>
  </p:transition>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29094974"/>
      </p:ext>
    </p:extLst>
  </p:cSld>
  <p:clrMapOvr>
    <a:masterClrMapping/>
  </p:clrMapOvr>
  <p:transition>
    <p:fade/>
  </p:transition>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64763750"/>
      </p:ext>
    </p:extLst>
  </p:cSld>
  <p:clrMapOvr>
    <a:masterClrMapping/>
  </p:clrMapOvr>
  <p:transition>
    <p:fade/>
  </p:transition>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469788"/>
      </p:ext>
    </p:extLst>
  </p:cSld>
  <p:clrMapOvr>
    <a:masterClrMapping/>
  </p:clrMapOvr>
  <p:transition>
    <p:fade/>
  </p:transition>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8715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809683548"/>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Walkin No ti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auto">
          <a:xfrm>
            <a:off x="269240" y="1208199"/>
            <a:ext cx="8368705" cy="1167217"/>
          </a:xfrm>
          <a:noFill/>
        </p:spPr>
        <p:txBody>
          <a:bodyPr lIns="146304" tIns="91440" rIns="146304" bIns="91440" anchor="t" anchorCtr="0"/>
          <a:lstStyle>
            <a:lvl1pPr>
              <a:defRPr sz="5293"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40"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invGray">
          <a:xfrm>
            <a:off x="448586" y="6133828"/>
            <a:ext cx="1254995" cy="269134"/>
          </a:xfrm>
          <a:prstGeom prst="rect">
            <a:avLst/>
          </a:prstGeom>
        </p:spPr>
      </p:pic>
    </p:spTree>
    <p:extLst>
      <p:ext uri="{BB962C8B-B14F-4D97-AF65-F5344CB8AC3E}">
        <p14:creationId xmlns:p14="http://schemas.microsoft.com/office/powerpoint/2010/main" val="365218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3164618"/>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63210693"/>
      </p:ext>
    </p:extLst>
  </p:cSld>
  <p:clrMapOvr>
    <a:masterClrMapping/>
  </p:clrMapOvr>
  <p:transition>
    <p:fade/>
  </p:transition>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04775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87920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534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dirty="0"/>
              <a:t>Click to edit Master title style</a:t>
            </a:r>
          </a:p>
        </p:txBody>
      </p:sp>
    </p:spTree>
    <p:extLst>
      <p:ext uri="{BB962C8B-B14F-4D97-AF65-F5344CB8AC3E}">
        <p14:creationId xmlns:p14="http://schemas.microsoft.com/office/powerpoint/2010/main" val="449990320"/>
      </p:ext>
    </p:extLst>
  </p:cSld>
  <p:clrMapOvr>
    <a:masterClrMapping/>
  </p:clrMapOvr>
  <p:transition>
    <p:fade/>
  </p:transition>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697599918"/>
      </p:ext>
    </p:extLst>
  </p:cSld>
  <p:clrMapOvr>
    <a:masterClrMapping/>
  </p:clrMapOvr>
  <p:transition spd="slow">
    <p:push/>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72"/>
            <a:ext cx="12192001" cy="686577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2" y="-1"/>
            <a:ext cx="5647787" cy="6858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59" tIns="107555" rIns="143407" bIns="107555"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dirty="0">
                <a:gradFill>
                  <a:gsLst>
                    <a:gs pos="96653">
                      <a:schemeClr val="tx1"/>
                    </a:gs>
                    <a:gs pos="0">
                      <a:schemeClr val="tx1"/>
                    </a:gs>
                  </a:gsLst>
                  <a:lin ang="5400000" scaled="0"/>
                </a:gradFill>
                <a:latin typeface="+mj-lt"/>
              </a:rPr>
              <a:t>April 4–6, 2016</a:t>
            </a:r>
            <a:br>
              <a:rPr lang="en-US" sz="2353" dirty="0">
                <a:gradFill>
                  <a:gsLst>
                    <a:gs pos="96653">
                      <a:schemeClr val="tx1"/>
                    </a:gs>
                    <a:gs pos="0">
                      <a:schemeClr val="tx1"/>
                    </a:gs>
                  </a:gsLst>
                  <a:lin ang="5400000" scaled="0"/>
                </a:gradFill>
                <a:latin typeface="+mj-lt"/>
              </a:rPr>
            </a:br>
            <a:r>
              <a:rPr lang="en-US" sz="2353"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6"/>
            <a:ext cx="3954949" cy="2088239"/>
          </a:xfrm>
          <a:prstGeom prst="rect">
            <a:avLst/>
          </a:prstGeom>
        </p:spPr>
      </p:pic>
      <p:sp>
        <p:nvSpPr>
          <p:cNvPr id="13" name="TextBox 2"/>
          <p:cNvSpPr txBox="1"/>
          <p:nvPr userDrawn="1"/>
        </p:nvSpPr>
        <p:spPr>
          <a:xfrm>
            <a:off x="269240" y="6038333"/>
            <a:ext cx="1274181" cy="975999"/>
          </a:xfrm>
          <a:prstGeom prst="rect">
            <a:avLst/>
          </a:prstGeom>
          <a:noFill/>
        </p:spPr>
        <p:txBody>
          <a:bodyPr wrap="none" lIns="179259" tIns="143407" rIns="179259" bIns="14340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588"/>
              </a:spcAft>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54809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13" name="TextBox 2"/>
          <p:cNvSpPr txBox="1"/>
          <p:nvPr userDrawn="1"/>
        </p:nvSpPr>
        <p:spPr>
          <a:xfrm>
            <a:off x="10666512" y="269344"/>
            <a:ext cx="1274181" cy="622056"/>
          </a:xfrm>
          <a:prstGeom prst="rect">
            <a:avLst/>
          </a:prstGeom>
          <a:noFill/>
        </p:spPr>
        <p:txBody>
          <a:bodyPr wrap="none" lIns="179259" tIns="143407" rIns="179259" bIns="14340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4" y="2084174"/>
            <a:ext cx="9631661" cy="3025278"/>
          </a:xfrm>
          <a:prstGeom prst="rect">
            <a:avLst/>
          </a:prstGeom>
          <a:noFill/>
        </p:spPr>
        <p:txBody>
          <a:bodyPr wrap="none" lIns="179259" tIns="143407" rIns="179259" bIns="143407" rtlCol="0">
            <a:spAutoFit/>
          </a:bodyPr>
          <a:lstStyle/>
          <a:p>
            <a:pPr>
              <a:lnSpc>
                <a:spcPct val="90000"/>
              </a:lnSpc>
              <a:spcAft>
                <a:spcPts val="588"/>
              </a:spcAft>
            </a:pPr>
            <a:r>
              <a:rPr lang="en-US" sz="9409"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409"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588"/>
              </a:spcAft>
            </a:pPr>
            <a:r>
              <a:rPr lang="en-US" sz="9409"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634421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13" name="TextBox 2"/>
          <p:cNvSpPr txBox="1"/>
          <p:nvPr userDrawn="1"/>
        </p:nvSpPr>
        <p:spPr>
          <a:xfrm>
            <a:off x="10666512" y="269344"/>
            <a:ext cx="1274181" cy="622056"/>
          </a:xfrm>
          <a:prstGeom prst="rect">
            <a:avLst/>
          </a:prstGeom>
          <a:noFill/>
        </p:spPr>
        <p:txBody>
          <a:bodyPr wrap="none" lIns="179259" tIns="143407" rIns="179259" bIns="14340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59644" y="2084172"/>
            <a:ext cx="9631661" cy="1618996"/>
          </a:xfrm>
          <a:prstGeom prst="rect">
            <a:avLst/>
          </a:prstGeom>
          <a:noFill/>
        </p:spPr>
        <p:txBody>
          <a:bodyPr wrap="none" lIns="179259" tIns="143407" rIns="179259" bIns="143407" rtlCol="0">
            <a:spAutoFit/>
          </a:bodyPr>
          <a:lstStyle/>
          <a:p>
            <a:pPr>
              <a:lnSpc>
                <a:spcPct val="90000"/>
              </a:lnSpc>
              <a:spcAft>
                <a:spcPts val="588"/>
              </a:spcAft>
            </a:pPr>
            <a:r>
              <a:rPr lang="en-US" sz="9409"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2843309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3" name="TextBox 2"/>
          <p:cNvSpPr txBox="1"/>
          <p:nvPr userDrawn="1"/>
        </p:nvSpPr>
        <p:spPr>
          <a:xfrm>
            <a:off x="166265" y="2084173"/>
            <a:ext cx="9710400" cy="1397396"/>
          </a:xfrm>
          <a:prstGeom prst="rect">
            <a:avLst/>
          </a:prstGeom>
          <a:noFill/>
        </p:spPr>
        <p:txBody>
          <a:bodyPr wrap="none" lIns="179259" tIns="143407" rIns="179259" bIns="143407"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92728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1377" cy="6858623"/>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13" name="TextBox 2"/>
          <p:cNvSpPr txBox="1"/>
          <p:nvPr userDrawn="1"/>
        </p:nvSpPr>
        <p:spPr>
          <a:xfrm>
            <a:off x="10666512" y="269344"/>
            <a:ext cx="1274181" cy="622056"/>
          </a:xfrm>
          <a:prstGeom prst="rect">
            <a:avLst/>
          </a:prstGeom>
          <a:noFill/>
        </p:spPr>
        <p:txBody>
          <a:bodyPr wrap="none" lIns="179259" tIns="143407" rIns="179259" bIns="14340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2353"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6265" y="2084173"/>
            <a:ext cx="9710400" cy="1397396"/>
          </a:xfrm>
          <a:prstGeom prst="rect">
            <a:avLst/>
          </a:prstGeom>
          <a:noFill/>
        </p:spPr>
        <p:txBody>
          <a:bodyPr wrap="none" lIns="179259" tIns="143407" rIns="179259" bIns="143407"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00430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2000" cy="6858001"/>
          </a:xfrm>
          <a:prstGeom prst="rect">
            <a:avLst/>
          </a:prstGeom>
        </p:spPr>
      </p:pic>
      <p:sp>
        <p:nvSpPr>
          <p:cNvPr id="4" name="Rectangle 3"/>
          <p:cNvSpPr/>
          <p:nvPr userDrawn="1"/>
        </p:nvSpPr>
        <p:spPr bwMode="auto">
          <a:xfrm>
            <a:off x="0" y="1"/>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10" name="TextBox 9"/>
          <p:cNvSpPr txBox="1"/>
          <p:nvPr userDrawn="1"/>
        </p:nvSpPr>
        <p:spPr>
          <a:xfrm>
            <a:off x="166265" y="1211214"/>
            <a:ext cx="9710400" cy="1397396"/>
          </a:xfrm>
          <a:prstGeom prst="rect">
            <a:avLst/>
          </a:prstGeom>
          <a:noFill/>
        </p:spPr>
        <p:txBody>
          <a:bodyPr wrap="none" lIns="179259" tIns="143407" rIns="179259" bIns="143407"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75912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2"/>
          </a:xfrm>
          <a:prstGeom prst="rect">
            <a:avLst/>
          </a:prstGeom>
        </p:spPr>
      </p:pic>
      <p:sp>
        <p:nvSpPr>
          <p:cNvPr id="4" name="Rectangle 3"/>
          <p:cNvSpPr/>
          <p:nvPr userDrawn="1"/>
        </p:nvSpPr>
        <p:spPr bwMode="auto">
          <a:xfrm>
            <a:off x="0" y="1"/>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9856"/>
            <a:ext cx="1421436" cy="300619"/>
          </a:xfrm>
          <a:prstGeom prst="rect">
            <a:avLst/>
          </a:prstGeom>
        </p:spPr>
      </p:pic>
    </p:spTree>
    <p:extLst>
      <p:ext uri="{BB962C8B-B14F-4D97-AF65-F5344CB8AC3E}">
        <p14:creationId xmlns:p14="http://schemas.microsoft.com/office/powerpoint/2010/main" val="48562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479225"/>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2"/>
            <a:ext cx="12192000" cy="6858001"/>
          </a:xfrm>
          <a:prstGeom prst="rect">
            <a:avLst/>
          </a:prstGeom>
        </p:spPr>
      </p:pic>
      <p:sp>
        <p:nvSpPr>
          <p:cNvPr id="4" name="Rectangle 3"/>
          <p:cNvSpPr/>
          <p:nvPr userDrawn="1"/>
        </p:nvSpPr>
        <p:spPr bwMode="auto">
          <a:xfrm>
            <a:off x="0" y="1"/>
            <a:ext cx="12192000" cy="68580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10" name="TextBox 9"/>
          <p:cNvSpPr txBox="1"/>
          <p:nvPr userDrawn="1"/>
        </p:nvSpPr>
        <p:spPr>
          <a:xfrm>
            <a:off x="166265" y="3041675"/>
            <a:ext cx="9710400" cy="1397396"/>
          </a:xfrm>
          <a:prstGeom prst="rect">
            <a:avLst/>
          </a:prstGeom>
          <a:noFill/>
        </p:spPr>
        <p:txBody>
          <a:bodyPr wrap="none" lIns="179259" tIns="143407" rIns="179259" bIns="143407"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95723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3" name="TextBox 2"/>
          <p:cNvSpPr txBox="1"/>
          <p:nvPr userDrawn="1"/>
        </p:nvSpPr>
        <p:spPr>
          <a:xfrm>
            <a:off x="166265" y="2084173"/>
            <a:ext cx="9710400" cy="1397396"/>
          </a:xfrm>
          <a:prstGeom prst="rect">
            <a:avLst/>
          </a:prstGeom>
          <a:noFill/>
        </p:spPr>
        <p:txBody>
          <a:bodyPr wrap="none" lIns="179259" tIns="143407" rIns="179259" bIns="143407"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35648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3" name="TextBox 2"/>
          <p:cNvSpPr txBox="1"/>
          <p:nvPr userDrawn="1"/>
        </p:nvSpPr>
        <p:spPr>
          <a:xfrm>
            <a:off x="166265" y="2084173"/>
            <a:ext cx="9710400" cy="1397396"/>
          </a:xfrm>
          <a:prstGeom prst="rect">
            <a:avLst/>
          </a:prstGeom>
          <a:noFill/>
        </p:spPr>
        <p:txBody>
          <a:bodyPr wrap="none" lIns="179259" tIns="143407" rIns="179259" bIns="143407"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19723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t="-4"/>
          <a:stretch/>
        </p:blipFill>
        <p:spPr>
          <a:xfrm>
            <a:off x="9529685" y="0"/>
            <a:ext cx="868842" cy="6858000"/>
          </a:xfrm>
          <a:prstGeom prst="rect">
            <a:avLst/>
          </a:prstGeom>
        </p:spPr>
      </p:pic>
      <p:pic>
        <p:nvPicPr>
          <p:cNvPr id="10" name="Picture 9"/>
          <p:cNvPicPr>
            <a:picLocks noChangeAspect="1"/>
          </p:cNvPicPr>
          <p:nvPr userDrawn="1"/>
        </p:nvPicPr>
        <p:blipFill rotWithShape="1">
          <a:blip r:embed="rId4" cstate="screen">
            <a:extLst>
              <a:ext uri="{28A0092B-C50C-407E-A947-70E740481C1C}">
                <a14:useLocalDpi xmlns:a14="http://schemas.microsoft.com/office/drawing/2010/main"/>
              </a:ext>
            </a:extLst>
          </a:blip>
          <a:srcRect t="-4" r="-60"/>
          <a:stretch/>
        </p:blipFill>
        <p:spPr>
          <a:xfrm>
            <a:off x="10977756" y="0"/>
            <a:ext cx="1214244"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t="-4"/>
          <a:stretch/>
        </p:blipFill>
        <p:spPr>
          <a:xfrm>
            <a:off x="8081615" y="0"/>
            <a:ext cx="634392" cy="6858000"/>
          </a:xfrm>
          <a:prstGeom prst="rect">
            <a:avLst/>
          </a:prstGeom>
        </p:spPr>
      </p:pic>
      <p:sp>
        <p:nvSpPr>
          <p:cNvPr id="3" name="TextBox 2"/>
          <p:cNvSpPr txBox="1"/>
          <p:nvPr userDrawn="1"/>
        </p:nvSpPr>
        <p:spPr>
          <a:xfrm>
            <a:off x="166265" y="2084173"/>
            <a:ext cx="9710400" cy="1397396"/>
          </a:xfrm>
          <a:prstGeom prst="rect">
            <a:avLst/>
          </a:prstGeom>
          <a:noFill/>
        </p:spPr>
        <p:txBody>
          <a:bodyPr wrap="none" lIns="179259" tIns="143407" rIns="179259" bIns="143407" rtlCol="0">
            <a:spAutoFit/>
          </a:bodyPr>
          <a:lstStyle/>
          <a:p>
            <a:pPr marL="0" algn="l" defTabSz="914192" rtl="0" eaLnBrk="1" latinLnBrk="0" hangingPunct="1">
              <a:lnSpc>
                <a:spcPct val="90000"/>
              </a:lnSpc>
              <a:spcAft>
                <a:spcPts val="588"/>
              </a:spcAft>
            </a:pPr>
            <a:r>
              <a:rPr lang="en-US" sz="7840"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412560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3" name="TextBox 2"/>
          <p:cNvSpPr txBox="1"/>
          <p:nvPr userDrawn="1"/>
        </p:nvSpPr>
        <p:spPr>
          <a:xfrm>
            <a:off x="166265" y="2084173"/>
            <a:ext cx="9710400" cy="1397396"/>
          </a:xfrm>
          <a:prstGeom prst="rect">
            <a:avLst/>
          </a:prstGeom>
          <a:noFill/>
        </p:spPr>
        <p:txBody>
          <a:bodyPr wrap="none" lIns="179259" tIns="143407" rIns="179259" bIns="143407"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715384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1"/>
            <a:ext cx="12192000" cy="68580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3" name="TextBox 2"/>
          <p:cNvSpPr txBox="1"/>
          <p:nvPr userDrawn="1"/>
        </p:nvSpPr>
        <p:spPr>
          <a:xfrm>
            <a:off x="166265" y="3751815"/>
            <a:ext cx="9710400" cy="1397396"/>
          </a:xfrm>
          <a:prstGeom prst="rect">
            <a:avLst/>
          </a:prstGeom>
          <a:noFill/>
        </p:spPr>
        <p:txBody>
          <a:bodyPr wrap="none" lIns="179259" tIns="143407" rIns="179259" bIns="143407"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96338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10" name="TextBox 9"/>
          <p:cNvSpPr txBox="1"/>
          <p:nvPr userDrawn="1"/>
        </p:nvSpPr>
        <p:spPr>
          <a:xfrm>
            <a:off x="166265" y="2084173"/>
            <a:ext cx="9710400" cy="1397396"/>
          </a:xfrm>
          <a:prstGeom prst="rect">
            <a:avLst/>
          </a:prstGeom>
          <a:noFill/>
        </p:spPr>
        <p:txBody>
          <a:bodyPr wrap="none" lIns="179259" tIns="143407" rIns="179259" bIns="143407" rtlCol="0">
            <a:spAutoFit/>
          </a:bodyPr>
          <a:lstStyle/>
          <a:p>
            <a:pPr>
              <a:lnSpc>
                <a:spcPct val="90000"/>
              </a:lnSpc>
              <a:spcAft>
                <a:spcPts val="588"/>
              </a:spcAft>
            </a:pPr>
            <a:r>
              <a:rPr lang="en-US" sz="784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905608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3827825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solidFill>
                  <a:schemeClr val="accent4"/>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6419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5738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864679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3748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6411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0632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55957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6666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accent4"/>
              </a:buClr>
              <a:buFont typeface="Arial" pitchFamily="34" charset="0"/>
              <a:buChar char="•"/>
              <a:defRPr sz="3136">
                <a:solidFill>
                  <a:schemeClr val="accent4"/>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accent4"/>
              </a:buClr>
              <a:buFont typeface="Arial" pitchFamily="34" charset="0"/>
              <a:buChar char="•"/>
              <a:defRPr sz="3136">
                <a:solidFill>
                  <a:schemeClr val="accent4"/>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294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08020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38264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49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5885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9767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85412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1653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61390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9254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381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29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614013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929399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8122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2"/>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687"/>
            <a:fld id="{FAADACFB-7C71-4E89-89D2-7BBA40B7BFA9}" type="slidenum">
              <a:rPr lang="en-US" smtClean="0">
                <a:solidFill>
                  <a:srgbClr val="505050"/>
                </a:solidFill>
              </a:rPr>
              <a:pPr defTabSz="1087687"/>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687"/>
            <a:endParaRPr lang="en-US" dirty="0">
              <a:solidFill>
                <a:srgbClr val="505050"/>
              </a:solidFill>
            </a:endParaRPr>
          </a:p>
        </p:txBody>
      </p:sp>
    </p:spTree>
    <p:extLst>
      <p:ext uri="{BB962C8B-B14F-4D97-AF65-F5344CB8AC3E}">
        <p14:creationId xmlns:p14="http://schemas.microsoft.com/office/powerpoint/2010/main" val="75061126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049"/>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dirty="0">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96"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69242" y="1117579"/>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4222369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57186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429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ext uri="{BB962C8B-B14F-4D97-AF65-F5344CB8AC3E}">
        <p14:creationId xmlns:p14="http://schemas.microsoft.com/office/powerpoint/2010/main" val="1361060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2764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396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dirty="0">
                <a:solidFill>
                  <a:schemeClr val="bg1"/>
                </a:solidFill>
              </a:rPr>
              <a:t>Section title</a:t>
            </a:r>
          </a:p>
        </p:txBody>
      </p:sp>
      <p:pic>
        <p:nvPicPr>
          <p:cNvPr id="15" name="Picture 14"/>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t="43378" r="43213" b="10783"/>
          <a:stretch/>
        </p:blipFill>
        <p:spPr>
          <a:xfrm>
            <a:off x="3017837" y="488"/>
            <a:ext cx="9174163" cy="6857514"/>
          </a:xfrm>
          <a:prstGeom prst="rect">
            <a:avLst/>
          </a:prstGeom>
        </p:spPr>
      </p:pic>
      <p:pic>
        <p:nvPicPr>
          <p:cNvPr id="8" name="Picture 7"/>
          <p:cNvPicPr>
            <a:picLocks noChangeAspect="1"/>
          </p:cNvPicPr>
          <p:nvPr userDrawn="1"/>
        </p:nvPicPr>
        <p:blipFill>
          <a:blip r:embed="rId3"/>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145265926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697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bg1"/>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1" y="2949303"/>
            <a:ext cx="4483757" cy="959394"/>
          </a:xfrm>
          <a:prstGeom prst="rect">
            <a:avLst/>
          </a:prstGeom>
        </p:spPr>
      </p:pic>
    </p:spTree>
    <p:extLst>
      <p:ext uri="{BB962C8B-B14F-4D97-AF65-F5344CB8AC3E}">
        <p14:creationId xmlns:p14="http://schemas.microsoft.com/office/powerpoint/2010/main" val="3596230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44891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8928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200270"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486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DB72A83-1988-4E3B-9C8E-700F62003161}"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4DAB4-CA45-4F5B-9821-56AAE2C46A8E}" type="slidenum">
              <a:rPr lang="en-US" smtClean="0"/>
              <a:t>‹#›</a:t>
            </a:fld>
            <a:endParaRPr lang="en-US"/>
          </a:p>
        </p:txBody>
      </p:sp>
    </p:spTree>
    <p:extLst>
      <p:ext uri="{BB962C8B-B14F-4D97-AF65-F5344CB8AC3E}">
        <p14:creationId xmlns:p14="http://schemas.microsoft.com/office/powerpoint/2010/main" val="38581180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B72A83-1988-4E3B-9C8E-700F62003161}"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4DAB4-CA45-4F5B-9821-56AAE2C46A8E}" type="slidenum">
              <a:rPr lang="en-US" smtClean="0"/>
              <a:t>‹#›</a:t>
            </a:fld>
            <a:endParaRPr lang="en-US"/>
          </a:p>
        </p:txBody>
      </p:sp>
    </p:spTree>
    <p:extLst>
      <p:ext uri="{BB962C8B-B14F-4D97-AF65-F5344CB8AC3E}">
        <p14:creationId xmlns:p14="http://schemas.microsoft.com/office/powerpoint/2010/main" val="10983850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B72A83-1988-4E3B-9C8E-700F62003161}"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4DAB4-CA45-4F5B-9821-56AAE2C46A8E}" type="slidenum">
              <a:rPr lang="en-US" smtClean="0"/>
              <a:t>‹#›</a:t>
            </a:fld>
            <a:endParaRPr lang="en-US"/>
          </a:p>
        </p:txBody>
      </p:sp>
    </p:spTree>
    <p:extLst>
      <p:ext uri="{BB962C8B-B14F-4D97-AF65-F5344CB8AC3E}">
        <p14:creationId xmlns:p14="http://schemas.microsoft.com/office/powerpoint/2010/main" val="275054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276835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B72A83-1988-4E3B-9C8E-700F62003161}"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84DAB4-CA45-4F5B-9821-56AAE2C46A8E}" type="slidenum">
              <a:rPr lang="en-US" smtClean="0"/>
              <a:t>‹#›</a:t>
            </a:fld>
            <a:endParaRPr lang="en-US"/>
          </a:p>
        </p:txBody>
      </p:sp>
    </p:spTree>
    <p:extLst>
      <p:ext uri="{BB962C8B-B14F-4D97-AF65-F5344CB8AC3E}">
        <p14:creationId xmlns:p14="http://schemas.microsoft.com/office/powerpoint/2010/main" val="35321700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B72A83-1988-4E3B-9C8E-700F62003161}" type="datetimeFigureOut">
              <a:rPr lang="en-US" smtClean="0"/>
              <a:t>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84DAB4-CA45-4F5B-9821-56AAE2C46A8E}" type="slidenum">
              <a:rPr lang="en-US" smtClean="0"/>
              <a:t>‹#›</a:t>
            </a:fld>
            <a:endParaRPr lang="en-US"/>
          </a:p>
        </p:txBody>
      </p:sp>
    </p:spTree>
    <p:extLst>
      <p:ext uri="{BB962C8B-B14F-4D97-AF65-F5344CB8AC3E}">
        <p14:creationId xmlns:p14="http://schemas.microsoft.com/office/powerpoint/2010/main" val="3716804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B72A83-1988-4E3B-9C8E-700F62003161}" type="datetimeFigureOut">
              <a:rPr lang="en-US" smtClean="0"/>
              <a:t>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84DAB4-CA45-4F5B-9821-56AAE2C46A8E}" type="slidenum">
              <a:rPr lang="en-US" smtClean="0"/>
              <a:t>‹#›</a:t>
            </a:fld>
            <a:endParaRPr lang="en-US"/>
          </a:p>
        </p:txBody>
      </p:sp>
    </p:spTree>
    <p:extLst>
      <p:ext uri="{BB962C8B-B14F-4D97-AF65-F5344CB8AC3E}">
        <p14:creationId xmlns:p14="http://schemas.microsoft.com/office/powerpoint/2010/main" val="34265775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B72A83-1988-4E3B-9C8E-700F62003161}" type="datetimeFigureOut">
              <a:rPr lang="en-US" smtClean="0"/>
              <a:t>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84DAB4-CA45-4F5B-9821-56AAE2C46A8E}" type="slidenum">
              <a:rPr lang="en-US" smtClean="0"/>
              <a:t>‹#›</a:t>
            </a:fld>
            <a:endParaRPr lang="en-US"/>
          </a:p>
        </p:txBody>
      </p:sp>
    </p:spTree>
    <p:extLst>
      <p:ext uri="{BB962C8B-B14F-4D97-AF65-F5344CB8AC3E}">
        <p14:creationId xmlns:p14="http://schemas.microsoft.com/office/powerpoint/2010/main" val="20002256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B72A83-1988-4E3B-9C8E-700F62003161}"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84DAB4-CA45-4F5B-9821-56AAE2C46A8E}" type="slidenum">
              <a:rPr lang="en-US" smtClean="0"/>
              <a:t>‹#›</a:t>
            </a:fld>
            <a:endParaRPr lang="en-US"/>
          </a:p>
        </p:txBody>
      </p:sp>
    </p:spTree>
    <p:extLst>
      <p:ext uri="{BB962C8B-B14F-4D97-AF65-F5344CB8AC3E}">
        <p14:creationId xmlns:p14="http://schemas.microsoft.com/office/powerpoint/2010/main" val="2313115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B72A83-1988-4E3B-9C8E-700F62003161}"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84DAB4-CA45-4F5B-9821-56AAE2C46A8E}" type="slidenum">
              <a:rPr lang="en-US" smtClean="0"/>
              <a:t>‹#›</a:t>
            </a:fld>
            <a:endParaRPr lang="en-US"/>
          </a:p>
        </p:txBody>
      </p:sp>
    </p:spTree>
    <p:extLst>
      <p:ext uri="{BB962C8B-B14F-4D97-AF65-F5344CB8AC3E}">
        <p14:creationId xmlns:p14="http://schemas.microsoft.com/office/powerpoint/2010/main" val="25679928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B72A83-1988-4E3B-9C8E-700F62003161}"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4DAB4-CA45-4F5B-9821-56AAE2C46A8E}" type="slidenum">
              <a:rPr lang="en-US" smtClean="0"/>
              <a:t>‹#›</a:t>
            </a:fld>
            <a:endParaRPr lang="en-US"/>
          </a:p>
        </p:txBody>
      </p:sp>
    </p:spTree>
    <p:extLst>
      <p:ext uri="{BB962C8B-B14F-4D97-AF65-F5344CB8AC3E}">
        <p14:creationId xmlns:p14="http://schemas.microsoft.com/office/powerpoint/2010/main" val="38618553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B72A83-1988-4E3B-9C8E-700F62003161}"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84DAB4-CA45-4F5B-9821-56AAE2C46A8E}" type="slidenum">
              <a:rPr lang="en-US" smtClean="0"/>
              <a:t>‹#›</a:t>
            </a:fld>
            <a:endParaRPr lang="en-US"/>
          </a:p>
        </p:txBody>
      </p:sp>
    </p:spTree>
    <p:extLst>
      <p:ext uri="{BB962C8B-B14F-4D97-AF65-F5344CB8AC3E}">
        <p14:creationId xmlns:p14="http://schemas.microsoft.com/office/powerpoint/2010/main" val="31433398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8642594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2142741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8457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582858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9468852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225"/>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32243125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225"/>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22085486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225"/>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28733752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4129683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40733307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26119484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2782189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3"/>
            <a:ext cx="11151917" cy="81253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50" y="1447801"/>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5694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036428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pPr defTabSz="914225"/>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pPr defTabSz="914225"/>
            <a:fld id="{27258FFF-F925-446B-8502-81C933981705}" type="slidenum">
              <a:rPr lang="en-US" smtClean="0">
                <a:solidFill>
                  <a:prstClr val="black">
                    <a:tint val="75000"/>
                  </a:prstClr>
                </a:solidFill>
              </a:rPr>
              <a:pPr defTabSz="914225"/>
              <a:t>‹#›</a:t>
            </a:fld>
            <a:endParaRPr lang="en-US" dirty="0">
              <a:solidFill>
                <a:prstClr val="black">
                  <a:tint val="75000"/>
                </a:prstClr>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545102798"/>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marL="0" marR="0" lvl="0" indent="0" algn="l" defTabSz="914202"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3"/>
          <p:cNvSpPr>
            <a:spLocks noGrp="1"/>
          </p:cNvSpPr>
          <p:nvPr>
            <p:ph type="sldNum" sz="quarter" idx="15"/>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052FC3A-E1BD-E54F-9A48-71EBDEF00552}" type="slidenum">
              <a:rPr kumimoji="0" lang="en-US" sz="882" b="0" i="0" u="none" strike="noStrike" kern="1200" cap="none" spc="0" normalizeH="0" baseline="0" noProof="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7768684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marL="0" marR="0" lvl="0" indent="0" algn="l" defTabSz="914202"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75909FA-3F91-0646-A6A8-60C236B90508}" type="slidenum">
              <a:rPr kumimoji="0" lang="en-US"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8716942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Tree>
    <p:extLst>
      <p:ext uri="{BB962C8B-B14F-4D97-AF65-F5344CB8AC3E}">
        <p14:creationId xmlns:p14="http://schemas.microsoft.com/office/powerpoint/2010/main" val="1865802060"/>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4" name="Slide Number Placeholder 3"/>
          <p:cNvSpPr>
            <a:spLocks noGrp="1"/>
          </p:cNvSpPr>
          <p:nvPr>
            <p:ph type="sldNum" sz="quarter" idx="11"/>
          </p:nvPr>
        </p:nvSpPr>
        <p:spPr/>
        <p:txBody>
          <a:bodyPr/>
          <a:lstStyle/>
          <a:p>
            <a:pPr marL="0" marR="0" lvl="0" indent="0" algn="r" defTabSz="913341" rtl="0" eaLnBrk="1" fontAlgn="base" latinLnBrk="0" hangingPunct="1">
              <a:lnSpc>
                <a:spcPct val="100000"/>
              </a:lnSpc>
              <a:spcBef>
                <a:spcPct val="0"/>
              </a:spcBef>
              <a:spcAft>
                <a:spcPct val="0"/>
              </a:spcAft>
              <a:buClrTx/>
              <a:buSzTx/>
              <a:buFontTx/>
              <a:buNone/>
              <a:tabLst/>
              <a:defRPr/>
            </a:pPr>
            <a:fld id="{83758903-653A-7442-ACA2-36E6579F0BEB}" type="slidenum">
              <a:rPr kumimoji="0" lang="en-US" sz="882"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13341"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6" name="Content Placeholder 5"/>
          <p:cNvSpPr>
            <a:spLocks noGrp="1"/>
          </p:cNvSpPr>
          <p:nvPr>
            <p:ph sz="quarter" idx="12"/>
          </p:nvPr>
        </p:nvSpPr>
        <p:spPr>
          <a:xfrm>
            <a:off x="269239" y="1295020"/>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7724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1" name="Rectangle 20"/>
          <p:cNvSpPr/>
          <p:nvPr userDrawn="1"/>
        </p:nvSpPr>
        <p:spPr>
          <a:xfrm>
            <a:off x="0" y="0"/>
            <a:ext cx="12192000" cy="6858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6"/>
          </a:p>
        </p:txBody>
      </p:sp>
      <p:sp>
        <p:nvSpPr>
          <p:cNvPr id="9" name="Title 1"/>
          <p:cNvSpPr>
            <a:spLocks noGrp="1"/>
          </p:cNvSpPr>
          <p:nvPr>
            <p:ph type="title" hasCustomPrompt="1"/>
          </p:nvPr>
        </p:nvSpPr>
        <p:spPr>
          <a:xfrm>
            <a:off x="269304" y="2084186"/>
            <a:ext cx="6274911" cy="1366557"/>
          </a:xfrm>
          <a:noFill/>
        </p:spPr>
        <p:txBody>
          <a:bodyPr lIns="146304" tIns="91440" rIns="146304" bIns="91440" anchor="t" anchorCtr="0"/>
          <a:lstStyle>
            <a:lvl1pPr>
              <a:defRPr sz="5293" spc="-99" baseline="0">
                <a:solidFill>
                  <a:schemeClr val="bg1"/>
                </a:solidFill>
              </a:defRPr>
            </a:lvl1pPr>
          </a:lstStyle>
          <a:p>
            <a:r>
              <a:rPr lang="en-US" dirty="0"/>
              <a:t>Presentation title</a:t>
            </a:r>
          </a:p>
        </p:txBody>
      </p:sp>
      <p:sp>
        <p:nvSpPr>
          <p:cNvPr id="10" name="Text Placeholder 4"/>
          <p:cNvSpPr>
            <a:spLocks noGrp="1"/>
          </p:cNvSpPr>
          <p:nvPr>
            <p:ph type="body" sz="quarter" idx="12" hasCustomPrompt="1"/>
          </p:nvPr>
        </p:nvSpPr>
        <p:spPr>
          <a:xfrm>
            <a:off x="269301" y="3488910"/>
            <a:ext cx="6274912" cy="812003"/>
          </a:xfrm>
          <a:noFill/>
        </p:spPr>
        <p:txBody>
          <a:bodyPr lIns="146304" tIns="109728" rIns="146304" bIns="109728">
            <a:noAutofit/>
          </a:bodyPr>
          <a:lstStyle>
            <a:lvl1pPr marL="0" indent="0">
              <a:lnSpc>
                <a:spcPct val="150000"/>
              </a:lnSpc>
              <a:spcBef>
                <a:spcPts val="0"/>
              </a:spcBef>
              <a:buNone/>
              <a:defRPr sz="3136" spc="0" baseline="0">
                <a:solidFill>
                  <a:schemeClr val="bg1"/>
                </a:solidFill>
                <a:latin typeface="+mj-lt"/>
              </a:defRPr>
            </a:lvl1pPr>
          </a:lstStyle>
          <a:p>
            <a:pPr lvl="0"/>
            <a:r>
              <a:rPr lang="en-US" dirty="0"/>
              <a:t>Speaker Name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2" y="6123275"/>
            <a:ext cx="1231945" cy="263938"/>
          </a:xfrm>
          <a:prstGeom prst="rect">
            <a:avLst/>
          </a:prstGeom>
        </p:spPr>
      </p:pic>
      <p:sp>
        <p:nvSpPr>
          <p:cNvPr id="22" name="Text Placeholder 4"/>
          <p:cNvSpPr>
            <a:spLocks noGrp="1"/>
          </p:cNvSpPr>
          <p:nvPr>
            <p:ph type="body" sz="quarter" idx="13" hasCustomPrompt="1"/>
          </p:nvPr>
        </p:nvSpPr>
        <p:spPr>
          <a:xfrm>
            <a:off x="269300" y="4315351"/>
            <a:ext cx="6274912" cy="957756"/>
          </a:xfrm>
          <a:noFill/>
        </p:spPr>
        <p:txBody>
          <a:bodyPr lIns="146304" tIns="109728" rIns="146304" bIns="109728">
            <a:noAutofit/>
          </a:bodyPr>
          <a:lstStyle>
            <a:lvl1pPr marL="0" indent="0">
              <a:lnSpc>
                <a:spcPct val="150000"/>
              </a:lnSpc>
              <a:spcBef>
                <a:spcPts val="0"/>
              </a:spcBef>
              <a:buNone/>
              <a:defRPr sz="1766" spc="0" baseline="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6754869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p:cNvSpPr/>
          <p:nvPr userDrawn="1"/>
        </p:nvSpPr>
        <p:spPr>
          <a:xfrm>
            <a:off x="3" y="0"/>
            <a:ext cx="4759201" cy="6858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6"/>
          </a:p>
        </p:txBody>
      </p:sp>
      <p:sp>
        <p:nvSpPr>
          <p:cNvPr id="5" name="Date Placeholder 4"/>
          <p:cNvSpPr>
            <a:spLocks noGrp="1"/>
          </p:cNvSpPr>
          <p:nvPr>
            <p:ph type="dt" sz="half" idx="10"/>
          </p:nvPr>
        </p:nvSpPr>
        <p:spPr/>
        <p:txBody>
          <a:bodyPr/>
          <a:lstStyle/>
          <a:p>
            <a:fld id="{B99A6A98-0376-4DF6-A029-3B694CD241A2}"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8" name="Text Placeholder 17"/>
          <p:cNvSpPr>
            <a:spLocks noGrp="1"/>
          </p:cNvSpPr>
          <p:nvPr>
            <p:ph type="body" sz="quarter" idx="14" hasCustomPrompt="1"/>
          </p:nvPr>
        </p:nvSpPr>
        <p:spPr>
          <a:xfrm>
            <a:off x="4975471" y="1175969"/>
            <a:ext cx="6959787" cy="4746325"/>
          </a:xfrm>
        </p:spPr>
        <p:txBody>
          <a:bodyPr>
            <a:normAutofit/>
          </a:bodyPr>
          <a:lstStyle>
            <a:lvl1pPr marL="0" indent="0">
              <a:spcBef>
                <a:spcPts val="1175"/>
              </a:spcBef>
              <a:spcAft>
                <a:spcPts val="588"/>
              </a:spcAft>
              <a:buNone/>
              <a:defRPr sz="3724">
                <a:solidFill>
                  <a:srgbClr val="0078D7"/>
                </a:solidFill>
              </a:defRPr>
            </a:lvl1pPr>
          </a:lstStyle>
          <a:p>
            <a:pPr lvl="0"/>
            <a:r>
              <a:rPr lang="en-US" dirty="0"/>
              <a:t>Section title</a:t>
            </a:r>
          </a:p>
        </p:txBody>
      </p:sp>
      <p:sp>
        <p:nvSpPr>
          <p:cNvPr id="20" name="Text Placeholder 19"/>
          <p:cNvSpPr>
            <a:spLocks noGrp="1"/>
          </p:cNvSpPr>
          <p:nvPr>
            <p:ph type="body" sz="quarter" idx="15" hasCustomPrompt="1"/>
          </p:nvPr>
        </p:nvSpPr>
        <p:spPr>
          <a:xfrm>
            <a:off x="36883" y="1187876"/>
            <a:ext cx="4684443" cy="1516044"/>
          </a:xfrm>
        </p:spPr>
        <p:txBody>
          <a:bodyPr>
            <a:normAutofit/>
          </a:bodyPr>
          <a:lstStyle>
            <a:lvl1pPr marL="0" indent="0" algn="ctr">
              <a:buNone/>
              <a:defRPr sz="3919" baseline="0">
                <a:solidFill>
                  <a:schemeClr val="bg1"/>
                </a:solidFill>
              </a:defRPr>
            </a:lvl1pPr>
          </a:lstStyle>
          <a:p>
            <a:pPr lvl="0"/>
            <a:r>
              <a:rPr lang="en-US" dirty="0"/>
              <a:t>Slide headline</a:t>
            </a:r>
          </a:p>
        </p:txBody>
      </p:sp>
    </p:spTree>
    <p:extLst>
      <p:ext uri="{BB962C8B-B14F-4D97-AF65-F5344CB8AC3E}">
        <p14:creationId xmlns:p14="http://schemas.microsoft.com/office/powerpoint/2010/main" val="194900092"/>
      </p:ext>
    </p:extLst>
  </p:cSld>
  <p:clrMapOvr>
    <a:masterClrMapping/>
  </p:clrMapOvr>
  <p:extLst>
    <p:ext uri="{DCECCB84-F9BA-43D5-87BE-67443E8EF086}">
      <p15:sldGuideLst xmlns:p15="http://schemas.microsoft.com/office/powerpoint/2012/main">
        <p15:guide id="1" orient="horz" pos="163">
          <p15:clr>
            <a:srgbClr val="FBAE40"/>
          </p15:clr>
        </p15:guide>
        <p15:guide id="2" pos="319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7"/>
          <p:cNvSpPr/>
          <p:nvPr userDrawn="1"/>
        </p:nvSpPr>
        <p:spPr>
          <a:xfrm>
            <a:off x="4764702"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6"/>
          </a:p>
        </p:txBody>
      </p:sp>
      <p:sp>
        <p:nvSpPr>
          <p:cNvPr id="5" name="Date Placeholder 4"/>
          <p:cNvSpPr>
            <a:spLocks noGrp="1"/>
          </p:cNvSpPr>
          <p:nvPr>
            <p:ph type="dt" sz="half" idx="10"/>
          </p:nvPr>
        </p:nvSpPr>
        <p:spPr/>
        <p:txBody>
          <a:bodyPr/>
          <a:lstStyle/>
          <a:p>
            <a:fld id="{B99A6A98-0376-4DF6-A029-3B694CD241A2}"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700" y="1260518"/>
            <a:ext cx="6663853" cy="5269593"/>
          </a:xfrm>
        </p:spPr>
        <p:txBody>
          <a:bodyPr>
            <a:normAutofit/>
          </a:bodyPr>
          <a:lstStyle>
            <a:lvl1pPr marL="0" indent="0">
              <a:spcBef>
                <a:spcPts val="1175"/>
              </a:spcBef>
              <a:spcAft>
                <a:spcPts val="588"/>
              </a:spcAft>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4" y="1164572"/>
            <a:ext cx="2754639" cy="782925"/>
          </a:xfrm>
        </p:spPr>
        <p:txBody>
          <a:bodyPr>
            <a:normAutofit/>
          </a:bodyPr>
          <a:lstStyle>
            <a:lvl1pPr marL="0" indent="0">
              <a:buNone/>
              <a:defRPr sz="3919">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2" y="1947495"/>
            <a:ext cx="1750068" cy="489611"/>
          </a:xfrm>
        </p:spPr>
        <p:txBody>
          <a:bodyPr>
            <a:normAutofit/>
          </a:bodyPr>
          <a:lstStyle>
            <a:lvl1pPr marL="0" indent="0">
              <a:buNone/>
              <a:defRPr sz="1766">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700" y="366625"/>
            <a:ext cx="6663855" cy="757370"/>
          </a:xfrm>
        </p:spPr>
        <p:txBody>
          <a:bodyPr>
            <a:normAutofit/>
          </a:bodyPr>
          <a:lstStyle>
            <a:lvl1pPr marL="0" indent="0">
              <a:buNone/>
              <a:defRPr sz="3919">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12370733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8" name="Rectangle 7"/>
          <p:cNvSpPr/>
          <p:nvPr userDrawn="1"/>
        </p:nvSpPr>
        <p:spPr>
          <a:xfrm>
            <a:off x="4764702"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6"/>
          </a:p>
        </p:txBody>
      </p:sp>
      <p:sp>
        <p:nvSpPr>
          <p:cNvPr id="5" name="Date Placeholder 4"/>
          <p:cNvSpPr>
            <a:spLocks noGrp="1"/>
          </p:cNvSpPr>
          <p:nvPr>
            <p:ph type="dt" sz="half" idx="10"/>
          </p:nvPr>
        </p:nvSpPr>
        <p:spPr/>
        <p:txBody>
          <a:bodyPr/>
          <a:lstStyle/>
          <a:p>
            <a:fld id="{B99A6A98-0376-4DF6-A029-3B694CD241A2}"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2" name="Text Placeholder 11"/>
          <p:cNvSpPr>
            <a:spLocks noGrp="1"/>
          </p:cNvSpPr>
          <p:nvPr>
            <p:ph type="body" sz="quarter" idx="14" hasCustomPrompt="1"/>
          </p:nvPr>
        </p:nvSpPr>
        <p:spPr>
          <a:xfrm>
            <a:off x="826394" y="1164572"/>
            <a:ext cx="2754639" cy="782925"/>
          </a:xfrm>
        </p:spPr>
        <p:txBody>
          <a:bodyPr>
            <a:normAutofit/>
          </a:bodyPr>
          <a:lstStyle>
            <a:lvl1pPr marL="0" indent="0">
              <a:buNone/>
              <a:defRPr sz="3919">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2" y="1947495"/>
            <a:ext cx="1750068" cy="489611"/>
          </a:xfrm>
        </p:spPr>
        <p:txBody>
          <a:bodyPr>
            <a:normAutofit/>
          </a:bodyPr>
          <a:lstStyle>
            <a:lvl1pPr marL="0" indent="0">
              <a:buNone/>
              <a:defRPr sz="1766">
                <a:solidFill>
                  <a:srgbClr val="505050"/>
                </a:solidFill>
                <a:latin typeface="+mn-lt"/>
              </a:defRPr>
            </a:lvl1pPr>
          </a:lstStyle>
          <a:p>
            <a:pPr lvl="0"/>
            <a:r>
              <a:rPr lang="en-US" dirty="0"/>
              <a:t>Subtitle</a:t>
            </a:r>
          </a:p>
        </p:txBody>
      </p:sp>
    </p:spTree>
    <p:extLst>
      <p:ext uri="{BB962C8B-B14F-4D97-AF65-F5344CB8AC3E}">
        <p14:creationId xmlns:p14="http://schemas.microsoft.com/office/powerpoint/2010/main" val="40825536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76736"/>
            <a:ext cx="11579159" cy="1325564"/>
          </a:xfrm>
        </p:spPr>
        <p:txBody>
          <a:bodyPr lIns="0" tIns="0" anchor="t">
            <a:normAutofit/>
          </a:bodyPr>
          <a:lstStyle>
            <a:lvl1pPr algn="ctr">
              <a:defRPr sz="4311" baseline="0">
                <a:solidFill>
                  <a:srgbClr val="50505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B99A6A98-0376-4DF6-A029-3B694CD241A2}" type="datetimeFigureOut">
              <a:rPr lang="en-US" smtClean="0"/>
              <a:t>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2EA3DE-6F77-4DEE-9593-588F28B22F18}" type="slidenum">
              <a:rPr lang="en-US" smtClean="0"/>
              <a:t>‹#›</a:t>
            </a:fld>
            <a:endParaRPr lang="en-US"/>
          </a:p>
        </p:txBody>
      </p:sp>
    </p:spTree>
    <p:extLst>
      <p:ext uri="{BB962C8B-B14F-4D97-AF65-F5344CB8AC3E}">
        <p14:creationId xmlns:p14="http://schemas.microsoft.com/office/powerpoint/2010/main" val="3235750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1675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6736"/>
            <a:ext cx="10515600" cy="1325564"/>
          </a:xfrm>
        </p:spPr>
        <p:txBody>
          <a:bodyPr>
            <a:normAutofit/>
          </a:bodyPr>
          <a:lstStyle>
            <a:lvl1pPr algn="ctr">
              <a:defRPr sz="4311" baseline="0">
                <a:solidFill>
                  <a:srgbClr val="50505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B99A6A98-0376-4DF6-A029-3B694CD241A2}" type="datetimeFigureOut">
              <a:rPr lang="en-US" smtClean="0"/>
              <a:t>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2EA3DE-6F77-4DEE-9593-588F28B22F18}" type="slidenum">
              <a:rPr lang="en-US" smtClean="0"/>
              <a:t>‹#›</a:t>
            </a:fld>
            <a:endParaRPr lang="en-US"/>
          </a:p>
        </p:txBody>
      </p:sp>
      <p:sp>
        <p:nvSpPr>
          <p:cNvPr id="7" name="Text Placeholder 6"/>
          <p:cNvSpPr>
            <a:spLocks noGrp="1"/>
          </p:cNvSpPr>
          <p:nvPr>
            <p:ph type="body" sz="quarter" idx="13"/>
          </p:nvPr>
        </p:nvSpPr>
        <p:spPr>
          <a:xfrm>
            <a:off x="838842" y="1418023"/>
            <a:ext cx="10514316" cy="849857"/>
          </a:xfrm>
        </p:spPr>
        <p:txBody>
          <a:bodyPr>
            <a:normAutofit/>
          </a:bodyPr>
          <a:lstStyle>
            <a:lvl1pPr marL="0" indent="0" algn="ctr">
              <a:buNone/>
              <a:defRPr sz="2745"/>
            </a:lvl1pPr>
          </a:lstStyle>
          <a:p>
            <a:pPr lvl="0"/>
            <a:r>
              <a:rPr lang="en-US" dirty="0"/>
              <a:t>Click to edit Master text styles</a:t>
            </a:r>
          </a:p>
        </p:txBody>
      </p:sp>
    </p:spTree>
    <p:extLst>
      <p:ext uri="{BB962C8B-B14F-4D97-AF65-F5344CB8AC3E}">
        <p14:creationId xmlns:p14="http://schemas.microsoft.com/office/powerpoint/2010/main" val="7706732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76736"/>
            <a:ext cx="10515600" cy="1325564"/>
          </a:xfrm>
        </p:spPr>
        <p:txBody>
          <a:bodyPr>
            <a:normAutofit/>
          </a:bodyPr>
          <a:lstStyle>
            <a:lvl1pPr algn="ctr">
              <a:defRPr sz="4311" baseline="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B99A6A98-0376-4DF6-A029-3B694CD241A2}" type="datetimeFigureOut">
              <a:rPr lang="en-US" smtClean="0"/>
              <a:t>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2EA3DE-6F77-4DEE-9593-588F28B22F18}" type="slidenum">
              <a:rPr lang="en-US" smtClean="0"/>
              <a:t>‹#›</a:t>
            </a:fld>
            <a:endParaRPr lang="en-US"/>
          </a:p>
        </p:txBody>
      </p:sp>
      <p:sp>
        <p:nvSpPr>
          <p:cNvPr id="7" name="Text Placeholder 6"/>
          <p:cNvSpPr>
            <a:spLocks noGrp="1"/>
          </p:cNvSpPr>
          <p:nvPr>
            <p:ph type="body" sz="quarter" idx="13" hasCustomPrompt="1"/>
          </p:nvPr>
        </p:nvSpPr>
        <p:spPr>
          <a:xfrm>
            <a:off x="1154771" y="2379913"/>
            <a:ext cx="3637057" cy="2499761"/>
          </a:xfrm>
        </p:spPr>
        <p:txBody>
          <a:bodyPr>
            <a:normAutofit/>
          </a:bodyPr>
          <a:lstStyle>
            <a:lvl1pPr marL="0" indent="0">
              <a:buNone/>
              <a:defRPr sz="1961">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Content copy</a:t>
            </a:r>
          </a:p>
        </p:txBody>
      </p:sp>
    </p:spTree>
    <p:extLst>
      <p:ext uri="{BB962C8B-B14F-4D97-AF65-F5344CB8AC3E}">
        <p14:creationId xmlns:p14="http://schemas.microsoft.com/office/powerpoint/2010/main" val="32573171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15" name="Text Box 3"/>
          <p:cNvSpPr txBox="1">
            <a:spLocks noChangeArrowheads="1"/>
          </p:cNvSpPr>
          <p:nvPr userDrawn="1"/>
        </p:nvSpPr>
        <p:spPr bwMode="blackWhite">
          <a:xfrm>
            <a:off x="269240" y="6171617"/>
            <a:ext cx="11653522" cy="395276"/>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6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2284292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2527779"/>
            <a:ext cx="12192000" cy="1847582"/>
          </a:xfrm>
          <a:noFill/>
        </p:spPr>
        <p:txBody>
          <a:bodyPr anchor="ctr">
            <a:normAutofit/>
          </a:bodyPr>
          <a:lstStyle>
            <a:lvl1pPr marL="0" indent="0" algn="ctr">
              <a:buNone/>
              <a:defRPr sz="4312">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46608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accent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2527779"/>
            <a:ext cx="12192000" cy="1847582"/>
          </a:xfrm>
          <a:noFill/>
        </p:spPr>
        <p:txBody>
          <a:bodyPr anchor="ctr">
            <a:normAutofit/>
          </a:bodyPr>
          <a:lstStyle>
            <a:lvl1pPr marL="0" indent="0" algn="ctr">
              <a:buNone/>
              <a:defRPr sz="4312">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1787439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758908"/>
            <a:ext cx="12192000" cy="1847582"/>
          </a:xfrm>
          <a:noFill/>
        </p:spPr>
        <p:txBody>
          <a:bodyPr anchor="ctr">
            <a:normAutofit/>
          </a:bodyPr>
          <a:lstStyle>
            <a:lvl1pPr marL="0" indent="0" algn="ctr">
              <a:buNone/>
              <a:defRPr sz="5685">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454069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4"/>
          </a:xfrm>
        </p:spPr>
        <p:txBody>
          <a:bodyPr/>
          <a:lstStyle/>
          <a:p>
            <a:r>
              <a:rPr lang="en-US"/>
              <a:t>Click to edit Master title style</a:t>
            </a:r>
          </a:p>
        </p:txBody>
      </p:sp>
      <p:sp>
        <p:nvSpPr>
          <p:cNvPr id="3" name="Text Placeholder 2"/>
          <p:cNvSpPr>
            <a:spLocks noGrp="1"/>
          </p:cNvSpPr>
          <p:nvPr>
            <p:ph type="body" idx="1"/>
          </p:nvPr>
        </p:nvSpPr>
        <p:spPr>
          <a:xfrm>
            <a:off x="839791" y="1681164"/>
            <a:ext cx="5157787" cy="823912"/>
          </a:xfrm>
        </p:spPr>
        <p:txBody>
          <a:bodyPr anchor="b"/>
          <a:lstStyle>
            <a:lvl1pPr marL="0" indent="0">
              <a:buNone/>
              <a:defRPr sz="2400" b="1"/>
            </a:lvl1pPr>
            <a:lvl2pPr marL="456995" indent="0">
              <a:buNone/>
              <a:defRPr sz="2000" b="1"/>
            </a:lvl2pPr>
            <a:lvl3pPr marL="913990" indent="0">
              <a:buNone/>
              <a:defRPr sz="1800" b="1"/>
            </a:lvl3pPr>
            <a:lvl4pPr marL="1370984" indent="0">
              <a:buNone/>
              <a:defRPr sz="1600" b="1"/>
            </a:lvl4pPr>
            <a:lvl5pPr marL="1827977" indent="0">
              <a:buNone/>
              <a:defRPr sz="1600" b="1"/>
            </a:lvl5pPr>
            <a:lvl6pPr marL="2284972" indent="0">
              <a:buNone/>
              <a:defRPr sz="1600" b="1"/>
            </a:lvl6pPr>
            <a:lvl7pPr marL="2741968" indent="0">
              <a:buNone/>
              <a:defRPr sz="1600" b="1"/>
            </a:lvl7pPr>
            <a:lvl8pPr marL="3198962" indent="0">
              <a:buNone/>
              <a:defRPr sz="1600" b="1"/>
            </a:lvl8pPr>
            <a:lvl9pPr marL="365595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1"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4"/>
            <a:ext cx="5183188" cy="823912"/>
          </a:xfrm>
        </p:spPr>
        <p:txBody>
          <a:bodyPr anchor="b"/>
          <a:lstStyle>
            <a:lvl1pPr marL="0" indent="0">
              <a:buNone/>
              <a:defRPr sz="2400" b="1"/>
            </a:lvl1pPr>
            <a:lvl2pPr marL="456995" indent="0">
              <a:buNone/>
              <a:defRPr sz="2000" b="1"/>
            </a:lvl2pPr>
            <a:lvl3pPr marL="913990" indent="0">
              <a:buNone/>
              <a:defRPr sz="1800" b="1"/>
            </a:lvl3pPr>
            <a:lvl4pPr marL="1370984" indent="0">
              <a:buNone/>
              <a:defRPr sz="1600" b="1"/>
            </a:lvl4pPr>
            <a:lvl5pPr marL="1827977" indent="0">
              <a:buNone/>
              <a:defRPr sz="1600" b="1"/>
            </a:lvl5pPr>
            <a:lvl6pPr marL="2284972" indent="0">
              <a:buNone/>
              <a:defRPr sz="1600" b="1"/>
            </a:lvl6pPr>
            <a:lvl7pPr marL="2741968" indent="0">
              <a:buNone/>
              <a:defRPr sz="1600" b="1"/>
            </a:lvl7pPr>
            <a:lvl8pPr marL="3198962" indent="0">
              <a:buNone/>
              <a:defRPr sz="1600" b="1"/>
            </a:lvl8pPr>
            <a:lvl9pPr marL="365595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9A6A98-0376-4DF6-A029-3B694CD241A2}" type="datetimeFigureOut">
              <a:rPr lang="en-US" smtClean="0"/>
              <a:t>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2EA3DE-6F77-4DEE-9593-588F28B22F18}" type="slidenum">
              <a:rPr lang="en-US" smtClean="0"/>
              <a:t>‹#›</a:t>
            </a:fld>
            <a:endParaRPr lang="en-US"/>
          </a:p>
        </p:txBody>
      </p:sp>
    </p:spTree>
    <p:extLst>
      <p:ext uri="{BB962C8B-B14F-4D97-AF65-F5344CB8AC3E}">
        <p14:creationId xmlns:p14="http://schemas.microsoft.com/office/powerpoint/2010/main" val="12698965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9A6A98-0376-4DF6-A029-3B694CD241A2}" type="datetimeFigureOut">
              <a:rPr lang="en-US" smtClean="0"/>
              <a:t>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2EA3DE-6F77-4DEE-9593-588F28B22F18}" type="slidenum">
              <a:rPr lang="en-US" smtClean="0"/>
              <a:t>‹#›</a:t>
            </a:fld>
            <a:endParaRPr lang="en-US"/>
          </a:p>
        </p:txBody>
      </p:sp>
    </p:spTree>
    <p:extLst>
      <p:ext uri="{BB962C8B-B14F-4D97-AF65-F5344CB8AC3E}">
        <p14:creationId xmlns:p14="http://schemas.microsoft.com/office/powerpoint/2010/main" val="22833832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90" y="987426"/>
            <a:ext cx="6172200" cy="48736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1" y="2057401"/>
            <a:ext cx="3932237" cy="3811588"/>
          </a:xfrm>
        </p:spPr>
        <p:txBody>
          <a:bodyPr/>
          <a:lstStyle>
            <a:lvl1pPr marL="0" indent="0">
              <a:buNone/>
              <a:defRPr sz="1600"/>
            </a:lvl1pPr>
            <a:lvl2pPr marL="456995" indent="0">
              <a:buNone/>
              <a:defRPr sz="1400"/>
            </a:lvl2pPr>
            <a:lvl3pPr marL="913990" indent="0">
              <a:buNone/>
              <a:defRPr sz="1200"/>
            </a:lvl3pPr>
            <a:lvl4pPr marL="1370984" indent="0">
              <a:buNone/>
              <a:defRPr sz="1000"/>
            </a:lvl4pPr>
            <a:lvl5pPr marL="1827977" indent="0">
              <a:buNone/>
              <a:defRPr sz="1000"/>
            </a:lvl5pPr>
            <a:lvl6pPr marL="2284972" indent="0">
              <a:buNone/>
              <a:defRPr sz="1000"/>
            </a:lvl6pPr>
            <a:lvl7pPr marL="2741968" indent="0">
              <a:buNone/>
              <a:defRPr sz="1000"/>
            </a:lvl7pPr>
            <a:lvl8pPr marL="3198962" indent="0">
              <a:buNone/>
              <a:defRPr sz="1000"/>
            </a:lvl8pPr>
            <a:lvl9pPr marL="365595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9A6A98-0376-4DF6-A029-3B694CD241A2}"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Tree>
    <p:extLst>
      <p:ext uri="{BB962C8B-B14F-4D97-AF65-F5344CB8AC3E}">
        <p14:creationId xmlns:p14="http://schemas.microsoft.com/office/powerpoint/2010/main" val="8211722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1"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90" y="987426"/>
            <a:ext cx="6172200" cy="4873626"/>
          </a:xfrm>
        </p:spPr>
        <p:txBody>
          <a:bodyPr/>
          <a:lstStyle>
            <a:lvl1pPr marL="0" indent="0">
              <a:buNone/>
              <a:defRPr sz="3200"/>
            </a:lvl1pPr>
            <a:lvl2pPr marL="456995" indent="0">
              <a:buNone/>
              <a:defRPr sz="2800"/>
            </a:lvl2pPr>
            <a:lvl3pPr marL="913990" indent="0">
              <a:buNone/>
              <a:defRPr sz="2400"/>
            </a:lvl3pPr>
            <a:lvl4pPr marL="1370984" indent="0">
              <a:buNone/>
              <a:defRPr sz="2000"/>
            </a:lvl4pPr>
            <a:lvl5pPr marL="1827977" indent="0">
              <a:buNone/>
              <a:defRPr sz="2000"/>
            </a:lvl5pPr>
            <a:lvl6pPr marL="2284972" indent="0">
              <a:buNone/>
              <a:defRPr sz="2000"/>
            </a:lvl6pPr>
            <a:lvl7pPr marL="2741968" indent="0">
              <a:buNone/>
              <a:defRPr sz="2000"/>
            </a:lvl7pPr>
            <a:lvl8pPr marL="3198962" indent="0">
              <a:buNone/>
              <a:defRPr sz="2000"/>
            </a:lvl8pPr>
            <a:lvl9pPr marL="3655955" indent="0">
              <a:buNone/>
              <a:defRPr sz="2000"/>
            </a:lvl9pPr>
          </a:lstStyle>
          <a:p>
            <a:endParaRPr lang="en-US"/>
          </a:p>
        </p:txBody>
      </p:sp>
      <p:sp>
        <p:nvSpPr>
          <p:cNvPr id="4" name="Text Placeholder 3"/>
          <p:cNvSpPr>
            <a:spLocks noGrp="1"/>
          </p:cNvSpPr>
          <p:nvPr>
            <p:ph type="body" sz="half" idx="2"/>
          </p:nvPr>
        </p:nvSpPr>
        <p:spPr>
          <a:xfrm>
            <a:off x="839791" y="2057401"/>
            <a:ext cx="3932237" cy="3811588"/>
          </a:xfrm>
        </p:spPr>
        <p:txBody>
          <a:bodyPr/>
          <a:lstStyle>
            <a:lvl1pPr marL="0" indent="0">
              <a:buNone/>
              <a:defRPr sz="1600"/>
            </a:lvl1pPr>
            <a:lvl2pPr marL="456995" indent="0">
              <a:buNone/>
              <a:defRPr sz="1400"/>
            </a:lvl2pPr>
            <a:lvl3pPr marL="913990" indent="0">
              <a:buNone/>
              <a:defRPr sz="1200"/>
            </a:lvl3pPr>
            <a:lvl4pPr marL="1370984" indent="0">
              <a:buNone/>
              <a:defRPr sz="1000"/>
            </a:lvl4pPr>
            <a:lvl5pPr marL="1827977" indent="0">
              <a:buNone/>
              <a:defRPr sz="1000"/>
            </a:lvl5pPr>
            <a:lvl6pPr marL="2284972" indent="0">
              <a:buNone/>
              <a:defRPr sz="1000"/>
            </a:lvl6pPr>
            <a:lvl7pPr marL="2741968" indent="0">
              <a:buNone/>
              <a:defRPr sz="1000"/>
            </a:lvl7pPr>
            <a:lvl8pPr marL="3198962" indent="0">
              <a:buNone/>
              <a:defRPr sz="1000"/>
            </a:lvl8pPr>
            <a:lvl9pPr marL="3655955"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9A6A98-0376-4DF6-A029-3B694CD241A2}" type="datetimeFigureOut">
              <a:rPr lang="en-US" smtClean="0"/>
              <a:t>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Tree>
    <p:extLst>
      <p:ext uri="{BB962C8B-B14F-4D97-AF65-F5344CB8AC3E}">
        <p14:creationId xmlns:p14="http://schemas.microsoft.com/office/powerpoint/2010/main" val="244246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74405424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9A6A98-0376-4DF6-A029-3B694CD241A2}"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EA3DE-6F77-4DEE-9593-588F28B22F18}" type="slidenum">
              <a:rPr lang="en-US" smtClean="0"/>
              <a:t>‹#›</a:t>
            </a:fld>
            <a:endParaRPr lang="en-US"/>
          </a:p>
        </p:txBody>
      </p:sp>
    </p:spTree>
    <p:extLst>
      <p:ext uri="{BB962C8B-B14F-4D97-AF65-F5344CB8AC3E}">
        <p14:creationId xmlns:p14="http://schemas.microsoft.com/office/powerpoint/2010/main" val="7906042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8"/>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4" y="365128"/>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9A6A98-0376-4DF6-A029-3B694CD241A2}" type="datetimeFigureOut">
              <a:rPr lang="en-US" smtClean="0"/>
              <a:t>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EA3DE-6F77-4DEE-9593-588F28B22F18}" type="slidenum">
              <a:rPr lang="en-US" smtClean="0"/>
              <a:t>‹#›</a:t>
            </a:fld>
            <a:endParaRPr lang="en-US"/>
          </a:p>
        </p:txBody>
      </p:sp>
    </p:spTree>
    <p:extLst>
      <p:ext uri="{BB962C8B-B14F-4D97-AF65-F5344CB8AC3E}">
        <p14:creationId xmlns:p14="http://schemas.microsoft.com/office/powerpoint/2010/main" val="6616306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16" indent="-28471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7" indent="-27538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13" indent="-28471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52" indent="-22404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90" indent="-22404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8"/>
            <a:ext cx="12192001"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92815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1" y="99239"/>
            <a:ext cx="11173884" cy="751366"/>
          </a:xfrm>
        </p:spPr>
        <p:txBody>
          <a:bodyPr/>
          <a:lstStyle>
            <a:lvl1pPr>
              <a:defRPr sz="5332"/>
            </a:lvl1pPr>
          </a:lstStyle>
          <a:p>
            <a:r>
              <a:rPr lang="en-US" dirty="0"/>
              <a:t>Click to edit Master title style</a:t>
            </a:r>
          </a:p>
        </p:txBody>
      </p:sp>
      <p:sp>
        <p:nvSpPr>
          <p:cNvPr id="3" name="Content Placeholder 2"/>
          <p:cNvSpPr>
            <a:spLocks noGrp="1"/>
          </p:cNvSpPr>
          <p:nvPr>
            <p:ph idx="1"/>
          </p:nvPr>
        </p:nvSpPr>
        <p:spPr>
          <a:xfrm>
            <a:off x="508000" y="1233380"/>
            <a:ext cx="11176000" cy="2537110"/>
          </a:xfrm>
        </p:spPr>
        <p:txBody>
          <a:bodyPr/>
          <a:lstStyle>
            <a:lvl1pPr>
              <a:lnSpc>
                <a:spcPct val="90000"/>
              </a:lnSpc>
              <a:defRPr sz="3732"/>
            </a:lvl1pPr>
            <a:lvl2pPr>
              <a:lnSpc>
                <a:spcPct val="90000"/>
              </a:lnSpc>
              <a:defRPr sz="3200"/>
            </a:lvl2pPr>
            <a:lvl3pPr>
              <a:lnSpc>
                <a:spcPct val="90000"/>
              </a:lnSpc>
              <a:defRPr sz="2665"/>
            </a:lvl3pPr>
            <a:lvl4pPr>
              <a:lnSpc>
                <a:spcPct val="90000"/>
              </a:lnSpc>
              <a:defRPr sz="2400"/>
            </a:lvl4pPr>
            <a:lvl5pPr>
              <a:lnSpc>
                <a:spcPct val="90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dirty="0"/>
              <a:t>Visual Studio Everywhere – Increase Developer Productivity                        Microsoft Internal Confidential</a:t>
            </a:r>
          </a:p>
        </p:txBody>
      </p:sp>
      <p:sp>
        <p:nvSpPr>
          <p:cNvPr id="5" name="Slide Number Placeholder 4"/>
          <p:cNvSpPr>
            <a:spLocks noGrp="1"/>
          </p:cNvSpPr>
          <p:nvPr>
            <p:ph type="sldNum" sz="quarter" idx="11"/>
          </p:nvPr>
        </p:nvSpPr>
        <p:spPr/>
        <p:txBody>
          <a:bodyPr/>
          <a:lstStyle/>
          <a:p>
            <a:fld id="{40E66EAE-ED76-480A-B12B-B80DD0270597}" type="slidenum">
              <a:rPr lang="en-US" smtClean="0"/>
              <a:t>‹#›</a:t>
            </a:fld>
            <a:endParaRPr lang="en-US"/>
          </a:p>
        </p:txBody>
      </p:sp>
    </p:spTree>
    <p:extLst>
      <p:ext uri="{BB962C8B-B14F-4D97-AF65-F5344CB8AC3E}">
        <p14:creationId xmlns:p14="http://schemas.microsoft.com/office/powerpoint/2010/main" val="86253747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2395122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Tree>
    <p:extLst>
      <p:ext uri="{BB962C8B-B14F-4D97-AF65-F5344CB8AC3E}">
        <p14:creationId xmlns:p14="http://schemas.microsoft.com/office/powerpoint/2010/main" val="579244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595804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90996558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64733238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955271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324081584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5985"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5479881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4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9536473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85"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36374779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81" indent="-236500">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77" indent="-336080">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985"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91" lvl="2" indent="-223996" algn="l" defTabSz="895985"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593789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544946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86245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3"/>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7"/>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8"/>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40"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88277691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997520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59118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5467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theme" Target="../theme/theme10.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theme" Target="../theme/theme11.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image" Target="../media/image14.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image" Target="../media/image14.emf"/><Relationship Id="rId5" Type="http://schemas.openxmlformats.org/officeDocument/2006/relationships/slideLayout" Target="../slideLayouts/slideLayout156.xml"/><Relationship Id="rId10" Type="http://schemas.openxmlformats.org/officeDocument/2006/relationships/theme" Target="../theme/theme12.xml"/><Relationship Id="rId4" Type="http://schemas.openxmlformats.org/officeDocument/2006/relationships/slideLayout" Target="../slideLayouts/slideLayout155.xml"/><Relationship Id="rId9" Type="http://schemas.openxmlformats.org/officeDocument/2006/relationships/slideLayout" Target="../slideLayouts/slideLayout16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theme" Target="../theme/theme13.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39" Type="http://schemas.openxmlformats.org/officeDocument/2006/relationships/slideLayout" Target="../slideLayouts/slideLayout215.xml"/><Relationship Id="rId21" Type="http://schemas.openxmlformats.org/officeDocument/2006/relationships/slideLayout" Target="../slideLayouts/slideLayout197.xml"/><Relationship Id="rId34" Type="http://schemas.openxmlformats.org/officeDocument/2006/relationships/slideLayout" Target="../slideLayouts/slideLayout210.xml"/><Relationship Id="rId42" Type="http://schemas.openxmlformats.org/officeDocument/2006/relationships/slideLayout" Target="../slideLayouts/slideLayout218.xml"/><Relationship Id="rId47" Type="http://schemas.openxmlformats.org/officeDocument/2006/relationships/slideLayout" Target="../slideLayouts/slideLayout223.xml"/><Relationship Id="rId50" Type="http://schemas.openxmlformats.org/officeDocument/2006/relationships/slideLayout" Target="../slideLayouts/slideLayout226.xml"/><Relationship Id="rId55" Type="http://schemas.openxmlformats.org/officeDocument/2006/relationships/slideLayout" Target="../slideLayouts/slideLayout231.xml"/><Relationship Id="rId63" Type="http://schemas.openxmlformats.org/officeDocument/2006/relationships/slideLayout" Target="../slideLayouts/slideLayout239.xml"/><Relationship Id="rId68" Type="http://schemas.openxmlformats.org/officeDocument/2006/relationships/slideLayout" Target="../slideLayouts/slideLayout244.xml"/><Relationship Id="rId76" Type="http://schemas.openxmlformats.org/officeDocument/2006/relationships/slideLayout" Target="../slideLayouts/slideLayout252.xml"/><Relationship Id="rId84" Type="http://schemas.openxmlformats.org/officeDocument/2006/relationships/image" Target="../media/image1.png"/><Relationship Id="rId7" Type="http://schemas.openxmlformats.org/officeDocument/2006/relationships/slideLayout" Target="../slideLayouts/slideLayout183.xml"/><Relationship Id="rId71" Type="http://schemas.openxmlformats.org/officeDocument/2006/relationships/slideLayout" Target="../slideLayouts/slideLayout247.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9" Type="http://schemas.openxmlformats.org/officeDocument/2006/relationships/slideLayout" Target="../slideLayouts/slideLayout205.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32" Type="http://schemas.openxmlformats.org/officeDocument/2006/relationships/slideLayout" Target="../slideLayouts/slideLayout208.xml"/><Relationship Id="rId37" Type="http://schemas.openxmlformats.org/officeDocument/2006/relationships/slideLayout" Target="../slideLayouts/slideLayout213.xml"/><Relationship Id="rId40" Type="http://schemas.openxmlformats.org/officeDocument/2006/relationships/slideLayout" Target="../slideLayouts/slideLayout216.xml"/><Relationship Id="rId45" Type="http://schemas.openxmlformats.org/officeDocument/2006/relationships/slideLayout" Target="../slideLayouts/slideLayout221.xml"/><Relationship Id="rId53" Type="http://schemas.openxmlformats.org/officeDocument/2006/relationships/slideLayout" Target="../slideLayouts/slideLayout229.xml"/><Relationship Id="rId58" Type="http://schemas.openxmlformats.org/officeDocument/2006/relationships/slideLayout" Target="../slideLayouts/slideLayout234.xml"/><Relationship Id="rId66" Type="http://schemas.openxmlformats.org/officeDocument/2006/relationships/slideLayout" Target="../slideLayouts/slideLayout242.xml"/><Relationship Id="rId74" Type="http://schemas.openxmlformats.org/officeDocument/2006/relationships/slideLayout" Target="../slideLayouts/slideLayout250.xml"/><Relationship Id="rId79" Type="http://schemas.openxmlformats.org/officeDocument/2006/relationships/slideLayout" Target="../slideLayouts/slideLayout255.xml"/><Relationship Id="rId5" Type="http://schemas.openxmlformats.org/officeDocument/2006/relationships/slideLayout" Target="../slideLayouts/slideLayout181.xml"/><Relationship Id="rId61" Type="http://schemas.openxmlformats.org/officeDocument/2006/relationships/slideLayout" Target="../slideLayouts/slideLayout237.xml"/><Relationship Id="rId82" Type="http://schemas.openxmlformats.org/officeDocument/2006/relationships/slideLayout" Target="../slideLayouts/slideLayout258.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31" Type="http://schemas.openxmlformats.org/officeDocument/2006/relationships/slideLayout" Target="../slideLayouts/slideLayout207.xml"/><Relationship Id="rId44" Type="http://schemas.openxmlformats.org/officeDocument/2006/relationships/slideLayout" Target="../slideLayouts/slideLayout220.xml"/><Relationship Id="rId52" Type="http://schemas.openxmlformats.org/officeDocument/2006/relationships/slideLayout" Target="../slideLayouts/slideLayout228.xml"/><Relationship Id="rId60" Type="http://schemas.openxmlformats.org/officeDocument/2006/relationships/slideLayout" Target="../slideLayouts/slideLayout236.xml"/><Relationship Id="rId65" Type="http://schemas.openxmlformats.org/officeDocument/2006/relationships/slideLayout" Target="../slideLayouts/slideLayout241.xml"/><Relationship Id="rId73" Type="http://schemas.openxmlformats.org/officeDocument/2006/relationships/slideLayout" Target="../slideLayouts/slideLayout249.xml"/><Relationship Id="rId78" Type="http://schemas.openxmlformats.org/officeDocument/2006/relationships/slideLayout" Target="../slideLayouts/slideLayout254.xml"/><Relationship Id="rId81" Type="http://schemas.openxmlformats.org/officeDocument/2006/relationships/slideLayout" Target="../slideLayouts/slideLayout257.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slideLayout" Target="../slideLayouts/slideLayout203.xml"/><Relationship Id="rId30" Type="http://schemas.openxmlformats.org/officeDocument/2006/relationships/slideLayout" Target="../slideLayouts/slideLayout206.xml"/><Relationship Id="rId35" Type="http://schemas.openxmlformats.org/officeDocument/2006/relationships/slideLayout" Target="../slideLayouts/slideLayout211.xml"/><Relationship Id="rId43" Type="http://schemas.openxmlformats.org/officeDocument/2006/relationships/slideLayout" Target="../slideLayouts/slideLayout219.xml"/><Relationship Id="rId48" Type="http://schemas.openxmlformats.org/officeDocument/2006/relationships/slideLayout" Target="../slideLayouts/slideLayout224.xml"/><Relationship Id="rId56" Type="http://schemas.openxmlformats.org/officeDocument/2006/relationships/slideLayout" Target="../slideLayouts/slideLayout232.xml"/><Relationship Id="rId64" Type="http://schemas.openxmlformats.org/officeDocument/2006/relationships/slideLayout" Target="../slideLayouts/slideLayout240.xml"/><Relationship Id="rId69" Type="http://schemas.openxmlformats.org/officeDocument/2006/relationships/slideLayout" Target="../slideLayouts/slideLayout245.xml"/><Relationship Id="rId77" Type="http://schemas.openxmlformats.org/officeDocument/2006/relationships/slideLayout" Target="../slideLayouts/slideLayout253.xml"/><Relationship Id="rId8" Type="http://schemas.openxmlformats.org/officeDocument/2006/relationships/slideLayout" Target="../slideLayouts/slideLayout184.xml"/><Relationship Id="rId51" Type="http://schemas.openxmlformats.org/officeDocument/2006/relationships/slideLayout" Target="../slideLayouts/slideLayout227.xml"/><Relationship Id="rId72" Type="http://schemas.openxmlformats.org/officeDocument/2006/relationships/slideLayout" Target="../slideLayouts/slideLayout248.xml"/><Relationship Id="rId80" Type="http://schemas.openxmlformats.org/officeDocument/2006/relationships/slideLayout" Target="../slideLayouts/slideLayout256.xml"/><Relationship Id="rId3" Type="http://schemas.openxmlformats.org/officeDocument/2006/relationships/slideLayout" Target="../slideLayouts/slideLayout179.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33" Type="http://schemas.openxmlformats.org/officeDocument/2006/relationships/slideLayout" Target="../slideLayouts/slideLayout209.xml"/><Relationship Id="rId38" Type="http://schemas.openxmlformats.org/officeDocument/2006/relationships/slideLayout" Target="../slideLayouts/slideLayout214.xml"/><Relationship Id="rId46" Type="http://schemas.openxmlformats.org/officeDocument/2006/relationships/slideLayout" Target="../slideLayouts/slideLayout222.xml"/><Relationship Id="rId59" Type="http://schemas.openxmlformats.org/officeDocument/2006/relationships/slideLayout" Target="../slideLayouts/slideLayout235.xml"/><Relationship Id="rId67" Type="http://schemas.openxmlformats.org/officeDocument/2006/relationships/slideLayout" Target="../slideLayouts/slideLayout243.xml"/><Relationship Id="rId20" Type="http://schemas.openxmlformats.org/officeDocument/2006/relationships/slideLayout" Target="../slideLayouts/slideLayout196.xml"/><Relationship Id="rId41" Type="http://schemas.openxmlformats.org/officeDocument/2006/relationships/slideLayout" Target="../slideLayouts/slideLayout217.xml"/><Relationship Id="rId54" Type="http://schemas.openxmlformats.org/officeDocument/2006/relationships/slideLayout" Target="../slideLayouts/slideLayout230.xml"/><Relationship Id="rId62" Type="http://schemas.openxmlformats.org/officeDocument/2006/relationships/slideLayout" Target="../slideLayouts/slideLayout238.xml"/><Relationship Id="rId70" Type="http://schemas.openxmlformats.org/officeDocument/2006/relationships/slideLayout" Target="../slideLayouts/slideLayout246.xml"/><Relationship Id="rId75" Type="http://schemas.openxmlformats.org/officeDocument/2006/relationships/slideLayout" Target="../slideLayouts/slideLayout251.xml"/><Relationship Id="rId83" Type="http://schemas.openxmlformats.org/officeDocument/2006/relationships/theme" Target="../theme/theme14.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28" Type="http://schemas.openxmlformats.org/officeDocument/2006/relationships/slideLayout" Target="../slideLayouts/slideLayout204.xml"/><Relationship Id="rId36" Type="http://schemas.openxmlformats.org/officeDocument/2006/relationships/slideLayout" Target="../slideLayouts/slideLayout212.xml"/><Relationship Id="rId49" Type="http://schemas.openxmlformats.org/officeDocument/2006/relationships/slideLayout" Target="../slideLayouts/slideLayout225.xml"/><Relationship Id="rId57" Type="http://schemas.openxmlformats.org/officeDocument/2006/relationships/slideLayout" Target="../slideLayouts/slideLayout23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image" Target="../media/image1.png"/><Relationship Id="rId3" Type="http://schemas.openxmlformats.org/officeDocument/2006/relationships/slideLayout" Target="../slideLayouts/slideLayout261.xml"/><Relationship Id="rId21" Type="http://schemas.openxmlformats.org/officeDocument/2006/relationships/slideLayout" Target="../slideLayouts/slideLayout279.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theme" Target="../theme/theme15.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0.xml"/><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 Type="http://schemas.openxmlformats.org/officeDocument/2006/relationships/slideLayout" Target="../slideLayouts/slideLayout285.xml"/><Relationship Id="rId21" Type="http://schemas.openxmlformats.org/officeDocument/2006/relationships/slideLayout" Target="../slideLayouts/slideLayout303.xml"/><Relationship Id="rId34" Type="http://schemas.openxmlformats.org/officeDocument/2006/relationships/slideLayout" Target="../slideLayouts/slideLayout316.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38" Type="http://schemas.openxmlformats.org/officeDocument/2006/relationships/theme" Target="../theme/theme16.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slideLayout" Target="../slideLayouts/slideLayout302.xml"/><Relationship Id="rId29" Type="http://schemas.openxmlformats.org/officeDocument/2006/relationships/slideLayout" Target="../slideLayouts/slideLayout311.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slideLayout" Target="../slideLayouts/slideLayout314.xml"/><Relationship Id="rId37" Type="http://schemas.openxmlformats.org/officeDocument/2006/relationships/slideLayout" Target="../slideLayouts/slideLayout319.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36" Type="http://schemas.openxmlformats.org/officeDocument/2006/relationships/slideLayout" Target="../slideLayouts/slideLayout318.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31" Type="http://schemas.openxmlformats.org/officeDocument/2006/relationships/slideLayout" Target="../slideLayouts/slideLayout313.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slideLayout" Target="../slideLayouts/slideLayout317.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20.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323.xml"/><Relationship Id="rId2" Type="http://schemas.openxmlformats.org/officeDocument/2006/relationships/slideLayout" Target="../slideLayouts/slideLayout322.xml"/><Relationship Id="rId1" Type="http://schemas.openxmlformats.org/officeDocument/2006/relationships/slideLayout" Target="../slideLayouts/slideLayout321.xml"/><Relationship Id="rId6" Type="http://schemas.openxmlformats.org/officeDocument/2006/relationships/theme" Target="../theme/theme18.xml"/><Relationship Id="rId5" Type="http://schemas.openxmlformats.org/officeDocument/2006/relationships/slideLayout" Target="../slideLayouts/slideLayout325.xml"/><Relationship Id="rId4" Type="http://schemas.openxmlformats.org/officeDocument/2006/relationships/slideLayout" Target="../slideLayouts/slideLayout32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2.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5.png"/><Relationship Id="rId5" Type="http://schemas.openxmlformats.org/officeDocument/2006/relationships/slideLayout" Target="../slideLayouts/slideLayout32.xml"/><Relationship Id="rId10"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theme" Target="../theme/theme6.xml"/><Relationship Id="rId4"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heme" Target="../theme/theme7.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image" Target="../media/image1.png"/><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image" Target="../media/image1.png"/><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theme" Target="../theme/theme9.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655158206"/>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92000"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83"/>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762001" y="1524005"/>
            <a:ext cx="10668000" cy="4571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5" y="6477874"/>
            <a:ext cx="761999"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269445844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2" r:id="rId7"/>
    <p:sldLayoutId id="2147483893" r:id="rId8"/>
    <p:sldLayoutId id="2147483894" r:id="rId9"/>
    <p:sldLayoutId id="2147483895" r:id="rId10"/>
    <p:sldLayoutId id="2147483896" r:id="rId11"/>
    <p:sldLayoutId id="2147483897" r:id="rId12"/>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chemeClr val="tx1"/>
        </a:buClr>
        <a:buSzPct val="100000"/>
        <a:buFont typeface="Wingdings" pitchFamily="2" charset="2"/>
        <a:buChar char="§"/>
        <a:defRPr sz="18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2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1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1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945083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13229090"/>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6"/>
            <a:ext cx="10515600" cy="43513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5190982"/>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Lst>
  <p:txStyles>
    <p:titleStyle>
      <a:lvl1pPr algn="l" defTabSz="457157"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157"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36" indent="-346836" algn="l" defTabSz="457157"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466" indent="-337312" algn="l" defTabSz="457157"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778" indent="-327788" algn="l" defTabSz="457157"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249" indent="-317470" algn="l" defTabSz="457157"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182" indent="-114289" algn="l" defTabSz="457157"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760" indent="-114289" algn="l" defTabSz="457157"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339" indent="-114289" algn="l" defTabSz="457157"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2917" indent="-114289" algn="l" defTabSz="457157"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157" rtl="0" eaLnBrk="1" latinLnBrk="0" hangingPunct="1">
        <a:defRPr sz="900" kern="1200">
          <a:solidFill>
            <a:schemeClr val="tx1"/>
          </a:solidFill>
          <a:latin typeface="+mn-lt"/>
          <a:ea typeface="+mn-ea"/>
          <a:cs typeface="+mn-cs"/>
        </a:defRPr>
      </a:lvl1pPr>
      <a:lvl2pPr marL="228579" algn="l" defTabSz="457157" rtl="0" eaLnBrk="1" latinLnBrk="0" hangingPunct="1">
        <a:defRPr sz="900" kern="1200">
          <a:solidFill>
            <a:schemeClr val="tx1"/>
          </a:solidFill>
          <a:latin typeface="+mn-lt"/>
          <a:ea typeface="+mn-ea"/>
          <a:cs typeface="+mn-cs"/>
        </a:defRPr>
      </a:lvl2pPr>
      <a:lvl3pPr marL="457157" algn="l" defTabSz="457157" rtl="0" eaLnBrk="1" latinLnBrk="0" hangingPunct="1">
        <a:defRPr sz="900" kern="1200">
          <a:solidFill>
            <a:schemeClr val="tx1"/>
          </a:solidFill>
          <a:latin typeface="+mn-lt"/>
          <a:ea typeface="+mn-ea"/>
          <a:cs typeface="+mn-cs"/>
        </a:defRPr>
      </a:lvl3pPr>
      <a:lvl4pPr marL="685736" algn="l" defTabSz="457157" rtl="0" eaLnBrk="1" latinLnBrk="0" hangingPunct="1">
        <a:defRPr sz="900" kern="1200">
          <a:solidFill>
            <a:schemeClr val="tx1"/>
          </a:solidFill>
          <a:latin typeface="+mn-lt"/>
          <a:ea typeface="+mn-ea"/>
          <a:cs typeface="+mn-cs"/>
        </a:defRPr>
      </a:lvl4pPr>
      <a:lvl5pPr marL="914314" algn="l" defTabSz="457157" rtl="0" eaLnBrk="1" latinLnBrk="0" hangingPunct="1">
        <a:defRPr sz="900" kern="1200">
          <a:solidFill>
            <a:schemeClr val="tx1"/>
          </a:solidFill>
          <a:latin typeface="+mn-lt"/>
          <a:ea typeface="+mn-ea"/>
          <a:cs typeface="+mn-cs"/>
        </a:defRPr>
      </a:lvl5pPr>
      <a:lvl6pPr marL="1142893" algn="l" defTabSz="457157" rtl="0" eaLnBrk="1" latinLnBrk="0" hangingPunct="1">
        <a:defRPr sz="900" kern="1200">
          <a:solidFill>
            <a:schemeClr val="tx1"/>
          </a:solidFill>
          <a:latin typeface="+mn-lt"/>
          <a:ea typeface="+mn-ea"/>
          <a:cs typeface="+mn-cs"/>
        </a:defRPr>
      </a:lvl6pPr>
      <a:lvl7pPr marL="1371471" algn="l" defTabSz="457157" rtl="0" eaLnBrk="1" latinLnBrk="0" hangingPunct="1">
        <a:defRPr sz="900" kern="1200">
          <a:solidFill>
            <a:schemeClr val="tx1"/>
          </a:solidFill>
          <a:latin typeface="+mn-lt"/>
          <a:ea typeface="+mn-ea"/>
          <a:cs typeface="+mn-cs"/>
        </a:defRPr>
      </a:lvl7pPr>
      <a:lvl8pPr marL="1600050" algn="l" defTabSz="457157" rtl="0" eaLnBrk="1" latinLnBrk="0" hangingPunct="1">
        <a:defRPr sz="900" kern="1200">
          <a:solidFill>
            <a:schemeClr val="tx1"/>
          </a:solidFill>
          <a:latin typeface="+mn-lt"/>
          <a:ea typeface="+mn-ea"/>
          <a:cs typeface="+mn-cs"/>
        </a:defRPr>
      </a:lvl8pPr>
      <a:lvl9pPr marL="1828628" algn="l" defTabSz="457157" rtl="0" eaLnBrk="1" latinLnBrk="0" hangingPunct="1">
        <a:defRPr sz="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05488"/>
            <a:ext cx="11653523" cy="982133"/>
          </a:xfrm>
          <a:prstGeom prst="rect">
            <a:avLst/>
          </a:prstGeom>
        </p:spPr>
        <p:txBody>
          <a:bodyPr vert="horz" lIns="137160" tIns="91440" rIns="137160" bIns="109728" rtlCol="0" anchor="t" anchorCtr="0">
            <a:noAutofit/>
          </a:bodyPr>
          <a:lstStyle/>
          <a:p>
            <a:r>
              <a:rPr lang="en-US" dirty="0"/>
              <a:t>Click to edit Master title style</a:t>
            </a:r>
          </a:p>
        </p:txBody>
      </p:sp>
      <p:sp>
        <p:nvSpPr>
          <p:cNvPr id="3" name="Text Placeholder 2"/>
          <p:cNvSpPr>
            <a:spLocks noGrp="1"/>
          </p:cNvSpPr>
          <p:nvPr>
            <p:ph type="body" idx="1"/>
          </p:nvPr>
        </p:nvSpPr>
        <p:spPr>
          <a:xfrm>
            <a:off x="269240"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rot="5400000">
            <a:off x="9296855" y="2990703"/>
            <a:ext cx="6857997" cy="876601"/>
          </a:xfrm>
          <a:prstGeom prst="rect">
            <a:avLst/>
          </a:prstGeom>
        </p:spPr>
      </p:pic>
    </p:spTree>
    <p:extLst>
      <p:ext uri="{BB962C8B-B14F-4D97-AF65-F5344CB8AC3E}">
        <p14:creationId xmlns:p14="http://schemas.microsoft.com/office/powerpoint/2010/main" val="2411225369"/>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3989" r:id="rId42"/>
    <p:sldLayoutId id="2147483990" r:id="rId43"/>
    <p:sldLayoutId id="2147483991" r:id="rId44"/>
    <p:sldLayoutId id="2147483992" r:id="rId45"/>
    <p:sldLayoutId id="2147483993" r:id="rId46"/>
    <p:sldLayoutId id="2147483994" r:id="rId47"/>
    <p:sldLayoutId id="2147483995" r:id="rId48"/>
    <p:sldLayoutId id="2147483996" r:id="rId49"/>
    <p:sldLayoutId id="2147483997" r:id="rId50"/>
    <p:sldLayoutId id="2147483998" r:id="rId51"/>
    <p:sldLayoutId id="2147483999" r:id="rId52"/>
    <p:sldLayoutId id="2147484000" r:id="rId53"/>
    <p:sldLayoutId id="2147484001" r:id="rId54"/>
    <p:sldLayoutId id="2147484002" r:id="rId55"/>
    <p:sldLayoutId id="2147484003" r:id="rId56"/>
    <p:sldLayoutId id="2147484004" r:id="rId57"/>
    <p:sldLayoutId id="2147484005" r:id="rId58"/>
    <p:sldLayoutId id="2147484006" r:id="rId59"/>
    <p:sldLayoutId id="2147484007" r:id="rId60"/>
    <p:sldLayoutId id="2147484008" r:id="rId61"/>
    <p:sldLayoutId id="2147484009" r:id="rId62"/>
    <p:sldLayoutId id="2147484010" r:id="rId63"/>
    <p:sldLayoutId id="2147484011" r:id="rId64"/>
    <p:sldLayoutId id="2147484012" r:id="rId65"/>
    <p:sldLayoutId id="2147484013" r:id="rId66"/>
    <p:sldLayoutId id="2147484014" r:id="rId67"/>
    <p:sldLayoutId id="2147484015" r:id="rId68"/>
    <p:sldLayoutId id="2147484016" r:id="rId69"/>
    <p:sldLayoutId id="2147484017" r:id="rId70"/>
    <p:sldLayoutId id="2147484018" r:id="rId71"/>
    <p:sldLayoutId id="2147484019" r:id="rId72"/>
    <p:sldLayoutId id="2147484020" r:id="rId73"/>
    <p:sldLayoutId id="2147484021" r:id="rId74"/>
    <p:sldLayoutId id="2147484022" r:id="rId75"/>
    <p:sldLayoutId id="2147484023" r:id="rId76"/>
    <p:sldLayoutId id="2147484024" r:id="rId77"/>
    <p:sldLayoutId id="2147484025" r:id="rId78"/>
    <p:sldLayoutId id="2147484026" r:id="rId79"/>
    <p:sldLayoutId id="2147484027" r:id="rId80"/>
    <p:sldLayoutId id="2147484028" r:id="rId81"/>
    <p:sldLayoutId id="2147484029" r:id="rId82"/>
  </p:sldLayoutIdLst>
  <p:transition>
    <p:fade/>
  </p:transition>
  <p:hf hdr="0" ftr="0" dt="0"/>
  <p:txStyles>
    <p:titleStyle>
      <a:lvl1pPr algn="l" defTabSz="914201" rtl="0" eaLnBrk="1" latinLnBrk="0" hangingPunct="1">
        <a:lnSpc>
          <a:spcPct val="90000"/>
        </a:lnSpc>
        <a:spcBef>
          <a:spcPct val="0"/>
        </a:spcBef>
        <a:buNone/>
        <a:defRPr sz="4266" b="0" kern="1200">
          <a:gradFill>
            <a:gsLst>
              <a:gs pos="0">
                <a:schemeClr val="accent1"/>
              </a:gs>
              <a:gs pos="100000">
                <a:schemeClr val="accent1"/>
              </a:gs>
            </a:gsLst>
            <a:lin ang="5400000" scaled="1"/>
          </a:gradFill>
          <a:latin typeface="+mj-lt"/>
          <a:ea typeface="+mj-ea"/>
          <a:cs typeface="+mj-cs"/>
        </a:defRPr>
      </a:lvl1pPr>
    </p:titleStyle>
    <p:bodyStyle>
      <a:lvl1pPr marL="0" indent="0" algn="l" defTabSz="914201" rtl="0" eaLnBrk="1" latinLnBrk="0" hangingPunct="1">
        <a:lnSpc>
          <a:spcPct val="90000"/>
        </a:lnSpc>
        <a:spcBef>
          <a:spcPts val="2400"/>
        </a:spcBef>
        <a:buFont typeface="Arial" panose="020B0604020202020204" pitchFamily="34" charset="0"/>
        <a:buNone/>
        <a:defRPr sz="3732" b="0" kern="1200">
          <a:gradFill>
            <a:gsLst>
              <a:gs pos="0">
                <a:schemeClr val="accent1"/>
              </a:gs>
              <a:gs pos="100000">
                <a:schemeClr val="accent1"/>
              </a:gs>
            </a:gsLst>
            <a:lin ang="5400000" scaled="1"/>
          </a:gradFill>
          <a:latin typeface="+mj-lt"/>
          <a:ea typeface="+mn-ea"/>
          <a:cs typeface="+mn-cs"/>
        </a:defRPr>
      </a:lvl1pPr>
      <a:lvl2pPr marL="0" indent="0" algn="l" defTabSz="914201" rtl="0" eaLnBrk="1" latinLnBrk="0" hangingPunct="1">
        <a:lnSpc>
          <a:spcPct val="90000"/>
        </a:lnSpc>
        <a:spcBef>
          <a:spcPts val="600"/>
        </a:spcBef>
        <a:buFont typeface="Arial" panose="020B0604020202020204" pitchFamily="34" charset="0"/>
        <a:buNone/>
        <a:defRPr sz="1866" kern="1200">
          <a:gradFill>
            <a:gsLst>
              <a:gs pos="0">
                <a:schemeClr val="tx1"/>
              </a:gs>
              <a:gs pos="100000">
                <a:schemeClr val="tx1"/>
              </a:gs>
            </a:gsLst>
            <a:lin ang="5400000" scaled="1"/>
          </a:gradFill>
          <a:latin typeface="+mn-lt"/>
          <a:ea typeface="+mn-ea"/>
          <a:cs typeface="+mn-cs"/>
        </a:defRPr>
      </a:lvl2pPr>
      <a:lvl3pPr marL="233312" indent="-228550" algn="l" defTabSz="914201"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3pPr>
      <a:lvl4pPr marL="457101" indent="-228550" algn="l" defTabSz="914201"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4pPr>
      <a:lvl5pPr marL="690413" indent="-228550" algn="l" defTabSz="914201"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9pPr>
    </p:bodyStyle>
    <p:otherStyle>
      <a:defPPr>
        <a:defRPr lang="en-US"/>
      </a:defPPr>
      <a:lvl1pPr marL="0" algn="l" defTabSz="914201" rtl="0" eaLnBrk="1" latinLnBrk="0" hangingPunct="1">
        <a:defRPr sz="1866" kern="1200">
          <a:solidFill>
            <a:schemeClr val="tx1"/>
          </a:solidFill>
          <a:latin typeface="+mn-lt"/>
          <a:ea typeface="+mn-ea"/>
          <a:cs typeface="+mn-cs"/>
        </a:defRPr>
      </a:lvl1pPr>
      <a:lvl2pPr marL="457101" algn="l" defTabSz="914201" rtl="0" eaLnBrk="1" latinLnBrk="0" hangingPunct="1">
        <a:defRPr sz="1866" kern="1200">
          <a:solidFill>
            <a:schemeClr val="tx1"/>
          </a:solidFill>
          <a:latin typeface="+mn-lt"/>
          <a:ea typeface="+mn-ea"/>
          <a:cs typeface="+mn-cs"/>
        </a:defRPr>
      </a:lvl2pPr>
      <a:lvl3pPr marL="914201" algn="l" defTabSz="914201" rtl="0" eaLnBrk="1" latinLnBrk="0" hangingPunct="1">
        <a:defRPr sz="1866" kern="1200">
          <a:solidFill>
            <a:schemeClr val="tx1"/>
          </a:solidFill>
          <a:latin typeface="+mn-lt"/>
          <a:ea typeface="+mn-ea"/>
          <a:cs typeface="+mn-cs"/>
        </a:defRPr>
      </a:lvl3pPr>
      <a:lvl4pPr marL="1371302" algn="l" defTabSz="914201" rtl="0" eaLnBrk="1" latinLnBrk="0" hangingPunct="1">
        <a:defRPr sz="1866" kern="1200">
          <a:solidFill>
            <a:schemeClr val="tx1"/>
          </a:solidFill>
          <a:latin typeface="+mn-lt"/>
          <a:ea typeface="+mn-ea"/>
          <a:cs typeface="+mn-cs"/>
        </a:defRPr>
      </a:lvl4pPr>
      <a:lvl5pPr marL="1828403" algn="l" defTabSz="914201" rtl="0" eaLnBrk="1" latinLnBrk="0" hangingPunct="1">
        <a:defRPr sz="1866" kern="1200">
          <a:solidFill>
            <a:schemeClr val="tx1"/>
          </a:solidFill>
          <a:latin typeface="+mn-lt"/>
          <a:ea typeface="+mn-ea"/>
          <a:cs typeface="+mn-cs"/>
        </a:defRPr>
      </a:lvl5pPr>
      <a:lvl6pPr marL="2285504" algn="l" defTabSz="914201" rtl="0" eaLnBrk="1" latinLnBrk="0" hangingPunct="1">
        <a:defRPr sz="1866" kern="1200">
          <a:solidFill>
            <a:schemeClr val="tx1"/>
          </a:solidFill>
          <a:latin typeface="+mn-lt"/>
          <a:ea typeface="+mn-ea"/>
          <a:cs typeface="+mn-cs"/>
        </a:defRPr>
      </a:lvl6pPr>
      <a:lvl7pPr marL="2742604" algn="l" defTabSz="914201" rtl="0" eaLnBrk="1" latinLnBrk="0" hangingPunct="1">
        <a:defRPr sz="1866" kern="1200">
          <a:solidFill>
            <a:schemeClr val="tx1"/>
          </a:solidFill>
          <a:latin typeface="+mn-lt"/>
          <a:ea typeface="+mn-ea"/>
          <a:cs typeface="+mn-cs"/>
        </a:defRPr>
      </a:lvl7pPr>
      <a:lvl8pPr marL="3199705" algn="l" defTabSz="914201" rtl="0" eaLnBrk="1" latinLnBrk="0" hangingPunct="1">
        <a:defRPr sz="1866" kern="1200">
          <a:solidFill>
            <a:schemeClr val="tx1"/>
          </a:solidFill>
          <a:latin typeface="+mn-lt"/>
          <a:ea typeface="+mn-ea"/>
          <a:cs typeface="+mn-cs"/>
        </a:defRPr>
      </a:lvl8pPr>
      <a:lvl9pPr marL="3656806" algn="l" defTabSz="914201" rtl="0" eaLnBrk="1" latinLnBrk="0" hangingPunct="1">
        <a:defRPr sz="186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3501973264"/>
      </p:ext>
    </p:extLst>
  </p:cSld>
  <p:clrMap bg1="dk1" tx1="lt1" bg2="dk2" tx2="lt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2" y="-8231"/>
            <a:ext cx="936855" cy="5662633"/>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927"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3927"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208694884"/>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 id="2147484079" r:id="rId24"/>
    <p:sldLayoutId id="2147484080" r:id="rId25"/>
    <p:sldLayoutId id="2147484081" r:id="rId26"/>
    <p:sldLayoutId id="2147484082" r:id="rId27"/>
    <p:sldLayoutId id="2147484083" r:id="rId28"/>
    <p:sldLayoutId id="2147484084" r:id="rId29"/>
    <p:sldLayoutId id="2147484085" r:id="rId30"/>
    <p:sldLayoutId id="2147484086" r:id="rId31"/>
    <p:sldLayoutId id="2147484087" r:id="rId32"/>
    <p:sldLayoutId id="2147484088" r:id="rId33"/>
    <p:sldLayoutId id="2147484089" r:id="rId34"/>
    <p:sldLayoutId id="2147484090" r:id="rId35"/>
    <p:sldLayoutId id="2147484091" r:id="rId36"/>
    <p:sldLayoutId id="2147484092" r:id="rId3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1793674193"/>
      </p:ext>
    </p:extLst>
  </p:cSld>
  <p:clrMap bg1="lt1" tx1="dk1" bg2="lt2" tx2="dk2" accent1="accent1" accent2="accent2" accent3="accent3" accent4="accent4" accent5="accent5" accent6="accent6" hlink="hlink" folHlink="folHlink"/>
  <p:sldLayoutIdLst>
    <p:sldLayoutId id="2147484094"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4366296"/>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wrap="square"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11296610" y="621762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333" smtClean="0">
                <a:solidFill>
                  <a:schemeClr val="dk2"/>
                </a:solidFill>
              </a:rPr>
              <a:pPr algn="r"/>
              <a:t>‹#›</a:t>
            </a:fld>
            <a:endParaRPr lang="en" sz="1333">
              <a:solidFill>
                <a:schemeClr val="dk2"/>
              </a:solidFill>
            </a:endParaRPr>
          </a:p>
        </p:txBody>
      </p:sp>
    </p:spTree>
    <p:extLst>
      <p:ext uri="{BB962C8B-B14F-4D97-AF65-F5344CB8AC3E}">
        <p14:creationId xmlns:p14="http://schemas.microsoft.com/office/powerpoint/2010/main" val="645912386"/>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9" r:id="rId4"/>
    <p:sldLayoutId id="214748370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8228973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79716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898769"/>
            <a:ext cx="10515600" cy="52781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B72A83-1988-4E3B-9C8E-700F62003161}" type="datetimeFigureOut">
              <a:rPr lang="en-US" smtClean="0"/>
              <a:t>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84DAB4-CA45-4F5B-9821-56AAE2C46A8E}" type="slidenum">
              <a:rPr lang="en-US" smtClean="0"/>
              <a:t>‹#›</a:t>
            </a:fld>
            <a:endParaRPr lang="en-US"/>
          </a:p>
        </p:txBody>
      </p:sp>
    </p:spTree>
    <p:extLst>
      <p:ext uri="{BB962C8B-B14F-4D97-AF65-F5344CB8AC3E}">
        <p14:creationId xmlns:p14="http://schemas.microsoft.com/office/powerpoint/2010/main" val="133934901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2A76C625-5677-424A-BA94-1E920760A47B}" type="datetimeFigureOut">
              <a:rPr lang="en-US" smtClean="0">
                <a:solidFill>
                  <a:prstClr val="black">
                    <a:tint val="75000"/>
                  </a:prstClr>
                </a:solidFill>
              </a:rPr>
              <a:pPr defTabSz="914225"/>
              <a:t>2/1/2018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4D990AA8-C5C9-4E06-835A-597F98F8C2F0}" type="slidenum">
              <a:rPr lang="en-US" smtClean="0">
                <a:solidFill>
                  <a:prstClr val="black">
                    <a:tint val="75000"/>
                  </a:prstClr>
                </a:solidFill>
              </a:rPr>
              <a:pPr defTabSz="914225"/>
              <a:t>‹#›</a:t>
            </a:fld>
            <a:endParaRPr lang="en-US">
              <a:solidFill>
                <a:prstClr val="black">
                  <a:tint val="75000"/>
                </a:prstClr>
              </a:solidFill>
            </a:endParaRPr>
          </a:p>
        </p:txBody>
      </p:sp>
    </p:spTree>
    <p:extLst>
      <p:ext uri="{BB962C8B-B14F-4D97-AF65-F5344CB8AC3E}">
        <p14:creationId xmlns:p14="http://schemas.microsoft.com/office/powerpoint/2010/main" val="1701607945"/>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marL="0" marR="0" lvl="0" indent="0" algn="r" defTabSz="913341" rtl="0" eaLnBrk="1" fontAlgn="base" latinLnBrk="0" hangingPunct="1">
              <a:lnSpc>
                <a:spcPct val="100000"/>
              </a:lnSpc>
              <a:spcBef>
                <a:spcPct val="0"/>
              </a:spcBef>
              <a:spcAft>
                <a:spcPct val="0"/>
              </a:spcAft>
              <a:buClrTx/>
              <a:buSzTx/>
              <a:buFontTx/>
              <a:buNone/>
              <a:tabLst/>
              <a:defRPr/>
            </a:pPr>
            <a:fld id="{83758903-653A-7442-ACA2-36E6579F0BEB}" type="slidenum">
              <a:rPr kumimoji="0" lang="en-US" sz="882" b="0" i="0" u="none" strike="noStrike" kern="1200" cap="none" spc="0" normalizeH="0" baseline="0" noProof="0" smtClean="0">
                <a:ln>
                  <a:noFill/>
                </a:ln>
                <a:solidFill>
                  <a:srgbClr val="505050"/>
                </a:solidFill>
                <a:effectLst/>
                <a:uLnTx/>
                <a:uFillTx/>
                <a:latin typeface="Segoe UI"/>
                <a:ea typeface="ＭＳ Ｐゴシック" charset="0"/>
                <a:cs typeface="+mn-cs"/>
              </a:rPr>
              <a:pPr marL="0" marR="0" lvl="0" indent="0" algn="r" defTabSz="913341"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Tree>
    <p:extLst>
      <p:ext uri="{BB962C8B-B14F-4D97-AF65-F5344CB8AC3E}">
        <p14:creationId xmlns:p14="http://schemas.microsoft.com/office/powerpoint/2010/main" val="202442556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3"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6A98-0376-4DF6-A029-3B694CD241A2}" type="datetimeFigureOut">
              <a:rPr lang="en-US" smtClean="0"/>
              <a:t>2/1/2018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2EA3DE-6F77-4DEE-9593-588F28B22F18}" type="slidenum">
              <a:rPr lang="en-US" smtClean="0"/>
              <a:t>‹#›</a:t>
            </a:fld>
            <a:endParaRPr lang="en-US"/>
          </a:p>
        </p:txBody>
      </p:sp>
    </p:spTree>
    <p:extLst>
      <p:ext uri="{BB962C8B-B14F-4D97-AF65-F5344CB8AC3E}">
        <p14:creationId xmlns:p14="http://schemas.microsoft.com/office/powerpoint/2010/main" val="343546690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Lst>
  <p:txStyles>
    <p:titleStyle>
      <a:lvl1pPr algn="l" defTabSz="913990" rtl="0" eaLnBrk="1" latinLnBrk="0" hangingPunct="1">
        <a:lnSpc>
          <a:spcPct val="90000"/>
        </a:lnSpc>
        <a:spcBef>
          <a:spcPct val="0"/>
        </a:spcBef>
        <a:buNone/>
        <a:defRPr sz="4703" kern="1200">
          <a:solidFill>
            <a:srgbClr val="505050"/>
          </a:solidFill>
          <a:latin typeface="+mj-lt"/>
          <a:ea typeface="+mj-ea"/>
          <a:cs typeface="+mj-cs"/>
        </a:defRPr>
      </a:lvl1pPr>
    </p:titleStyle>
    <p:bodyStyle>
      <a:lvl1pPr marL="228496" indent="-228496" algn="l" defTabSz="913990" rtl="0" eaLnBrk="1" latinLnBrk="0" hangingPunct="1">
        <a:lnSpc>
          <a:spcPct val="90000"/>
        </a:lnSpc>
        <a:spcBef>
          <a:spcPts val="1000"/>
        </a:spcBef>
        <a:buFont typeface="Arial" panose="020B0604020202020204" pitchFamily="34" charset="0"/>
        <a:buChar char="•"/>
        <a:defRPr sz="3919" kern="1200">
          <a:solidFill>
            <a:srgbClr val="505050"/>
          </a:solidFill>
          <a:latin typeface="+mj-lt"/>
          <a:ea typeface="+mn-ea"/>
          <a:cs typeface="+mn-cs"/>
        </a:defRPr>
      </a:lvl1pPr>
      <a:lvl2pPr marL="685491" indent="-228496" algn="l" defTabSz="913990" rtl="0" eaLnBrk="1" latinLnBrk="0" hangingPunct="1">
        <a:lnSpc>
          <a:spcPct val="90000"/>
        </a:lnSpc>
        <a:spcBef>
          <a:spcPts val="500"/>
        </a:spcBef>
        <a:buFont typeface="Arial" panose="020B0604020202020204" pitchFamily="34" charset="0"/>
        <a:buChar char="•"/>
        <a:defRPr sz="2353" kern="1200">
          <a:solidFill>
            <a:srgbClr val="505050"/>
          </a:solidFill>
          <a:latin typeface="+mn-lt"/>
          <a:ea typeface="+mn-ea"/>
          <a:cs typeface="+mn-cs"/>
        </a:defRPr>
      </a:lvl2pPr>
      <a:lvl3pPr marL="1142487" indent="-228496" algn="l" defTabSz="913990" rtl="0" eaLnBrk="1" latinLnBrk="0" hangingPunct="1">
        <a:lnSpc>
          <a:spcPct val="90000"/>
        </a:lnSpc>
        <a:spcBef>
          <a:spcPts val="500"/>
        </a:spcBef>
        <a:buFont typeface="Arial" panose="020B0604020202020204" pitchFamily="34" charset="0"/>
        <a:buChar char="•"/>
        <a:defRPr sz="1961" kern="1200">
          <a:solidFill>
            <a:srgbClr val="505050"/>
          </a:solidFill>
          <a:latin typeface="+mn-lt"/>
          <a:ea typeface="+mn-ea"/>
          <a:cs typeface="+mn-cs"/>
        </a:defRPr>
      </a:lvl3pPr>
      <a:lvl4pPr marL="1599481" indent="-228496" algn="l" defTabSz="913990" rtl="0" eaLnBrk="1" latinLnBrk="0" hangingPunct="1">
        <a:lnSpc>
          <a:spcPct val="90000"/>
        </a:lnSpc>
        <a:spcBef>
          <a:spcPts val="500"/>
        </a:spcBef>
        <a:buFont typeface="Arial" panose="020B0604020202020204" pitchFamily="34" charset="0"/>
        <a:buChar char="•"/>
        <a:defRPr sz="1800" kern="1200">
          <a:solidFill>
            <a:srgbClr val="505050"/>
          </a:solidFill>
          <a:latin typeface="+mn-lt"/>
          <a:ea typeface="+mn-ea"/>
          <a:cs typeface="+mn-cs"/>
        </a:defRPr>
      </a:lvl4pPr>
      <a:lvl5pPr marL="2056475" indent="-228496" algn="l" defTabSz="913990" rtl="0" eaLnBrk="1" latinLnBrk="0" hangingPunct="1">
        <a:lnSpc>
          <a:spcPct val="90000"/>
        </a:lnSpc>
        <a:spcBef>
          <a:spcPts val="500"/>
        </a:spcBef>
        <a:buFont typeface="Arial" panose="020B0604020202020204" pitchFamily="34" charset="0"/>
        <a:buChar char="•"/>
        <a:defRPr sz="1800" kern="1200">
          <a:solidFill>
            <a:srgbClr val="505050"/>
          </a:solidFill>
          <a:latin typeface="+mn-lt"/>
          <a:ea typeface="+mn-ea"/>
          <a:cs typeface="+mn-cs"/>
        </a:defRPr>
      </a:lvl5pPr>
      <a:lvl6pPr marL="2513472" indent="-228496" algn="l" defTabSz="9139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464" indent="-228496" algn="l" defTabSz="9139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458" indent="-228496" algn="l" defTabSz="9139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451" indent="-228496" algn="l" defTabSz="9139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90" rtl="0" eaLnBrk="1" latinLnBrk="0" hangingPunct="1">
        <a:defRPr sz="1800" kern="1200">
          <a:solidFill>
            <a:schemeClr val="tx1"/>
          </a:solidFill>
          <a:latin typeface="+mn-lt"/>
          <a:ea typeface="+mn-ea"/>
          <a:cs typeface="+mn-cs"/>
        </a:defRPr>
      </a:lvl1pPr>
      <a:lvl2pPr marL="456995" algn="l" defTabSz="913990" rtl="0" eaLnBrk="1" latinLnBrk="0" hangingPunct="1">
        <a:defRPr sz="1800" kern="1200">
          <a:solidFill>
            <a:schemeClr val="tx1"/>
          </a:solidFill>
          <a:latin typeface="+mn-lt"/>
          <a:ea typeface="+mn-ea"/>
          <a:cs typeface="+mn-cs"/>
        </a:defRPr>
      </a:lvl2pPr>
      <a:lvl3pPr marL="913990" algn="l" defTabSz="913990" rtl="0" eaLnBrk="1" latinLnBrk="0" hangingPunct="1">
        <a:defRPr sz="1800" kern="1200">
          <a:solidFill>
            <a:schemeClr val="tx1"/>
          </a:solidFill>
          <a:latin typeface="+mn-lt"/>
          <a:ea typeface="+mn-ea"/>
          <a:cs typeface="+mn-cs"/>
        </a:defRPr>
      </a:lvl3pPr>
      <a:lvl4pPr marL="1370984" algn="l" defTabSz="913990" rtl="0" eaLnBrk="1" latinLnBrk="0" hangingPunct="1">
        <a:defRPr sz="1800" kern="1200">
          <a:solidFill>
            <a:schemeClr val="tx1"/>
          </a:solidFill>
          <a:latin typeface="+mn-lt"/>
          <a:ea typeface="+mn-ea"/>
          <a:cs typeface="+mn-cs"/>
        </a:defRPr>
      </a:lvl4pPr>
      <a:lvl5pPr marL="1827977" algn="l" defTabSz="913990" rtl="0" eaLnBrk="1" latinLnBrk="0" hangingPunct="1">
        <a:defRPr sz="1800" kern="1200">
          <a:solidFill>
            <a:schemeClr val="tx1"/>
          </a:solidFill>
          <a:latin typeface="+mn-lt"/>
          <a:ea typeface="+mn-ea"/>
          <a:cs typeface="+mn-cs"/>
        </a:defRPr>
      </a:lvl5pPr>
      <a:lvl6pPr marL="2284972" algn="l" defTabSz="913990" rtl="0" eaLnBrk="1" latinLnBrk="0" hangingPunct="1">
        <a:defRPr sz="1800" kern="1200">
          <a:solidFill>
            <a:schemeClr val="tx1"/>
          </a:solidFill>
          <a:latin typeface="+mn-lt"/>
          <a:ea typeface="+mn-ea"/>
          <a:cs typeface="+mn-cs"/>
        </a:defRPr>
      </a:lvl6pPr>
      <a:lvl7pPr marL="2741968" algn="l" defTabSz="913990" rtl="0" eaLnBrk="1" latinLnBrk="0" hangingPunct="1">
        <a:defRPr sz="1800" kern="1200">
          <a:solidFill>
            <a:schemeClr val="tx1"/>
          </a:solidFill>
          <a:latin typeface="+mn-lt"/>
          <a:ea typeface="+mn-ea"/>
          <a:cs typeface="+mn-cs"/>
        </a:defRPr>
      </a:lvl7pPr>
      <a:lvl8pPr marL="3198962" algn="l" defTabSz="913990" rtl="0" eaLnBrk="1" latinLnBrk="0" hangingPunct="1">
        <a:defRPr sz="1800" kern="1200">
          <a:solidFill>
            <a:schemeClr val="tx1"/>
          </a:solidFill>
          <a:latin typeface="+mn-lt"/>
          <a:ea typeface="+mn-ea"/>
          <a:cs typeface="+mn-cs"/>
        </a:defRPr>
      </a:lvl8pPr>
      <a:lvl9pPr marL="3655955" algn="l" defTabSz="91399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F26B43"/>
          </p15:clr>
        </p15:guide>
        <p15:guide id="2" pos="173">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682390715"/>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188543205"/>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9" r:id="rId19"/>
    <p:sldLayoutId id="2147483880" r:id="rId20"/>
    <p:sldLayoutId id="2147483881" r:id="rId21"/>
    <p:sldLayoutId id="2147483882" r:id="rId22"/>
    <p:sldLayoutId id="2147483883"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4.xml"/></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2.png"/><Relationship Id="rId7"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65.png"/><Relationship Id="rId11" Type="http://schemas.openxmlformats.org/officeDocument/2006/relationships/image" Target="../media/image75.png"/><Relationship Id="rId5" Type="http://schemas.openxmlformats.org/officeDocument/2006/relationships/image" Target="../media/image63.png"/><Relationship Id="rId10"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77.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79.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81.png"/></Relationships>
</file>

<file path=ppt/slides/_rels/slide1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108.png"/><Relationship Id="rId26" Type="http://schemas.openxmlformats.org/officeDocument/2006/relationships/image" Target="../media/image116.jpeg"/><Relationship Id="rId39" Type="http://schemas.openxmlformats.org/officeDocument/2006/relationships/image" Target="../media/image129.png"/><Relationship Id="rId3" Type="http://schemas.openxmlformats.org/officeDocument/2006/relationships/image" Target="../media/image93.png"/><Relationship Id="rId21" Type="http://schemas.openxmlformats.org/officeDocument/2006/relationships/image" Target="../media/image111.png"/><Relationship Id="rId34" Type="http://schemas.openxmlformats.org/officeDocument/2006/relationships/image" Target="../media/image124.png"/><Relationship Id="rId42" Type="http://schemas.openxmlformats.org/officeDocument/2006/relationships/image" Target="../media/image132.png"/><Relationship Id="rId47" Type="http://schemas.openxmlformats.org/officeDocument/2006/relationships/image" Target="../media/image137.emf"/><Relationship Id="rId50" Type="http://schemas.openxmlformats.org/officeDocument/2006/relationships/image" Target="../media/image140.jpe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7.png"/><Relationship Id="rId25" Type="http://schemas.openxmlformats.org/officeDocument/2006/relationships/image" Target="../media/image115.png"/><Relationship Id="rId33" Type="http://schemas.openxmlformats.org/officeDocument/2006/relationships/image" Target="../media/image123.png"/><Relationship Id="rId38" Type="http://schemas.openxmlformats.org/officeDocument/2006/relationships/image" Target="../media/image128.png"/><Relationship Id="rId46" Type="http://schemas.openxmlformats.org/officeDocument/2006/relationships/image" Target="../media/image136.jpeg"/><Relationship Id="rId2" Type="http://schemas.openxmlformats.org/officeDocument/2006/relationships/notesSlide" Target="../notesSlides/notesSlide18.xml"/><Relationship Id="rId16" Type="http://schemas.openxmlformats.org/officeDocument/2006/relationships/image" Target="../media/image106.png"/><Relationship Id="rId20" Type="http://schemas.openxmlformats.org/officeDocument/2006/relationships/image" Target="../media/image110.png"/><Relationship Id="rId29" Type="http://schemas.openxmlformats.org/officeDocument/2006/relationships/image" Target="../media/image119.png"/><Relationship Id="rId41" Type="http://schemas.openxmlformats.org/officeDocument/2006/relationships/image" Target="../media/image131.png"/><Relationship Id="rId54" Type="http://schemas.openxmlformats.org/officeDocument/2006/relationships/image" Target="../media/image144.jpeg"/><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101.png"/><Relationship Id="rId24" Type="http://schemas.openxmlformats.org/officeDocument/2006/relationships/image" Target="../media/image114.png"/><Relationship Id="rId32" Type="http://schemas.openxmlformats.org/officeDocument/2006/relationships/image" Target="../media/image122.png"/><Relationship Id="rId37" Type="http://schemas.openxmlformats.org/officeDocument/2006/relationships/image" Target="../media/image127.png"/><Relationship Id="rId40" Type="http://schemas.openxmlformats.org/officeDocument/2006/relationships/image" Target="../media/image130.png"/><Relationship Id="rId45" Type="http://schemas.openxmlformats.org/officeDocument/2006/relationships/image" Target="../media/image135.png"/><Relationship Id="rId53" Type="http://schemas.openxmlformats.org/officeDocument/2006/relationships/image" Target="../media/image143.png"/><Relationship Id="rId5" Type="http://schemas.openxmlformats.org/officeDocument/2006/relationships/image" Target="../media/image95.jpeg"/><Relationship Id="rId15" Type="http://schemas.openxmlformats.org/officeDocument/2006/relationships/image" Target="../media/image105.emf"/><Relationship Id="rId23" Type="http://schemas.openxmlformats.org/officeDocument/2006/relationships/image" Target="../media/image113.png"/><Relationship Id="rId28" Type="http://schemas.openxmlformats.org/officeDocument/2006/relationships/image" Target="../media/image118.png"/><Relationship Id="rId36" Type="http://schemas.openxmlformats.org/officeDocument/2006/relationships/image" Target="../media/image126.png"/><Relationship Id="rId49" Type="http://schemas.openxmlformats.org/officeDocument/2006/relationships/image" Target="../media/image139.jpg"/><Relationship Id="rId10" Type="http://schemas.openxmlformats.org/officeDocument/2006/relationships/image" Target="../media/image100.png"/><Relationship Id="rId19" Type="http://schemas.openxmlformats.org/officeDocument/2006/relationships/image" Target="../media/image109.png"/><Relationship Id="rId31" Type="http://schemas.openxmlformats.org/officeDocument/2006/relationships/image" Target="../media/image121.png"/><Relationship Id="rId44" Type="http://schemas.openxmlformats.org/officeDocument/2006/relationships/image" Target="../media/image134.png"/><Relationship Id="rId52" Type="http://schemas.openxmlformats.org/officeDocument/2006/relationships/image" Target="../media/image142.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 Id="rId22" Type="http://schemas.openxmlformats.org/officeDocument/2006/relationships/image" Target="../media/image112.png"/><Relationship Id="rId27" Type="http://schemas.openxmlformats.org/officeDocument/2006/relationships/image" Target="../media/image117.png"/><Relationship Id="rId30" Type="http://schemas.openxmlformats.org/officeDocument/2006/relationships/image" Target="../media/image120.jpeg"/><Relationship Id="rId35" Type="http://schemas.openxmlformats.org/officeDocument/2006/relationships/image" Target="../media/image125.png"/><Relationship Id="rId43" Type="http://schemas.openxmlformats.org/officeDocument/2006/relationships/image" Target="../media/image133.png"/><Relationship Id="rId48" Type="http://schemas.openxmlformats.org/officeDocument/2006/relationships/image" Target="../media/image138.png"/><Relationship Id="rId8" Type="http://schemas.openxmlformats.org/officeDocument/2006/relationships/image" Target="../media/image98.png"/><Relationship Id="rId51" Type="http://schemas.openxmlformats.org/officeDocument/2006/relationships/image" Target="../media/image141.png"/></Relationships>
</file>

<file path=ppt/slides/_rels/slide1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hyperlink" Target="https://azure.microsoft.com/en-us/regions/" TargetMode="External"/><Relationship Id="rId7" Type="http://schemas.openxmlformats.org/officeDocument/2006/relationships/image" Target="../media/image148.png"/><Relationship Id="rId2" Type="http://schemas.openxmlformats.org/officeDocument/2006/relationships/notesSlide" Target="../notesSlides/notesSlide19.xml"/><Relationship Id="rId1" Type="http://schemas.openxmlformats.org/officeDocument/2006/relationships/slideLayout" Target="../slideLayouts/slideLayout38.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38.xml"/><Relationship Id="rId5" Type="http://schemas.openxmlformats.org/officeDocument/2006/relationships/image" Target="../media/image152.emf"/><Relationship Id="rId4" Type="http://schemas.openxmlformats.org/officeDocument/2006/relationships/image" Target="../media/image151.emf"/></Relationships>
</file>

<file path=ppt/slides/_rels/slide2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xml"/><Relationship Id="rId1" Type="http://schemas.openxmlformats.org/officeDocument/2006/relationships/slideLayout" Target="../slideLayouts/slideLayout53.xml"/><Relationship Id="rId4" Type="http://schemas.openxmlformats.org/officeDocument/2006/relationships/image" Target="../media/image154.png"/></Relationships>
</file>

<file path=ppt/slides/_rels/slide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2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67.pn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6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62.png"/><Relationship Id="rId11" Type="http://schemas.openxmlformats.org/officeDocument/2006/relationships/image" Target="../media/image165.png"/><Relationship Id="rId5" Type="http://schemas.openxmlformats.org/officeDocument/2006/relationships/image" Target="../media/image161.png"/><Relationship Id="rId15" Type="http://schemas.openxmlformats.org/officeDocument/2006/relationships/image" Target="../media/image169.png"/><Relationship Id="rId10" Type="http://schemas.microsoft.com/office/2007/relationships/hdphoto" Target="../media/hdphoto4.wdp"/><Relationship Id="rId4" Type="http://schemas.openxmlformats.org/officeDocument/2006/relationships/image" Target="../media/image160.png"/><Relationship Id="rId9" Type="http://schemas.openxmlformats.org/officeDocument/2006/relationships/image" Target="../media/image164.png"/><Relationship Id="rId14" Type="http://schemas.openxmlformats.org/officeDocument/2006/relationships/image" Target="../media/image168.png"/></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5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25.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18" Type="http://schemas.openxmlformats.org/officeDocument/2006/relationships/image" Target="../media/image189.png"/><Relationship Id="rId26" Type="http://schemas.openxmlformats.org/officeDocument/2006/relationships/image" Target="../media/image197.png"/><Relationship Id="rId3" Type="http://schemas.openxmlformats.org/officeDocument/2006/relationships/image" Target="../media/image174.emf"/><Relationship Id="rId21" Type="http://schemas.openxmlformats.org/officeDocument/2006/relationships/image" Target="../media/image192.emf"/><Relationship Id="rId7" Type="http://schemas.openxmlformats.org/officeDocument/2006/relationships/image" Target="../media/image178.png"/><Relationship Id="rId12" Type="http://schemas.openxmlformats.org/officeDocument/2006/relationships/image" Target="../media/image183.png"/><Relationship Id="rId17" Type="http://schemas.openxmlformats.org/officeDocument/2006/relationships/image" Target="../media/image188.png"/><Relationship Id="rId25" Type="http://schemas.openxmlformats.org/officeDocument/2006/relationships/image" Target="../media/image196.png"/><Relationship Id="rId2" Type="http://schemas.openxmlformats.org/officeDocument/2006/relationships/notesSlide" Target="../notesSlides/notesSlide25.xml"/><Relationship Id="rId16" Type="http://schemas.openxmlformats.org/officeDocument/2006/relationships/image" Target="../media/image187.png"/><Relationship Id="rId20" Type="http://schemas.openxmlformats.org/officeDocument/2006/relationships/image" Target="../media/image191.emf"/><Relationship Id="rId1" Type="http://schemas.openxmlformats.org/officeDocument/2006/relationships/slideLayout" Target="../slideLayouts/slideLayout63.xml"/><Relationship Id="rId6" Type="http://schemas.openxmlformats.org/officeDocument/2006/relationships/image" Target="../media/image177.emf"/><Relationship Id="rId11" Type="http://schemas.openxmlformats.org/officeDocument/2006/relationships/image" Target="../media/image182.png"/><Relationship Id="rId24" Type="http://schemas.openxmlformats.org/officeDocument/2006/relationships/image" Target="../media/image195.png"/><Relationship Id="rId5" Type="http://schemas.openxmlformats.org/officeDocument/2006/relationships/image" Target="../media/image176.png"/><Relationship Id="rId15" Type="http://schemas.openxmlformats.org/officeDocument/2006/relationships/image" Target="../media/image186.png"/><Relationship Id="rId23" Type="http://schemas.openxmlformats.org/officeDocument/2006/relationships/image" Target="../media/image194.png"/><Relationship Id="rId28" Type="http://schemas.openxmlformats.org/officeDocument/2006/relationships/image" Target="../media/image199.png"/><Relationship Id="rId10" Type="http://schemas.openxmlformats.org/officeDocument/2006/relationships/image" Target="../media/image181.png"/><Relationship Id="rId19" Type="http://schemas.openxmlformats.org/officeDocument/2006/relationships/image" Target="../media/image190.png"/><Relationship Id="rId4" Type="http://schemas.openxmlformats.org/officeDocument/2006/relationships/image" Target="../media/image175.png"/><Relationship Id="rId9" Type="http://schemas.openxmlformats.org/officeDocument/2006/relationships/image" Target="../media/image180.png"/><Relationship Id="rId14" Type="http://schemas.openxmlformats.org/officeDocument/2006/relationships/image" Target="../media/image185.png"/><Relationship Id="rId22" Type="http://schemas.openxmlformats.org/officeDocument/2006/relationships/image" Target="../media/image193.emf"/><Relationship Id="rId27" Type="http://schemas.openxmlformats.org/officeDocument/2006/relationships/image" Target="../media/image198.png"/></Relationships>
</file>

<file path=ppt/slides/_rels/slide26.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18" Type="http://schemas.openxmlformats.org/officeDocument/2006/relationships/image" Target="../media/image210.emf"/><Relationship Id="rId3" Type="http://schemas.openxmlformats.org/officeDocument/2006/relationships/image" Target="../media/image174.emf"/><Relationship Id="rId7" Type="http://schemas.openxmlformats.org/officeDocument/2006/relationships/image" Target="../media/image200.emf"/><Relationship Id="rId12" Type="http://schemas.openxmlformats.org/officeDocument/2006/relationships/image" Target="../media/image205.png"/><Relationship Id="rId17" Type="http://schemas.openxmlformats.org/officeDocument/2006/relationships/image" Target="../media/image209.png"/><Relationship Id="rId2" Type="http://schemas.openxmlformats.org/officeDocument/2006/relationships/notesSlide" Target="../notesSlides/notesSlide26.xml"/><Relationship Id="rId16" Type="http://schemas.microsoft.com/office/2007/relationships/hdphoto" Target="../media/hdphoto5.wdp"/><Relationship Id="rId20" Type="http://schemas.openxmlformats.org/officeDocument/2006/relationships/image" Target="../media/image199.png"/><Relationship Id="rId1" Type="http://schemas.openxmlformats.org/officeDocument/2006/relationships/slideLayout" Target="../slideLayouts/slideLayout63.xml"/><Relationship Id="rId6" Type="http://schemas.openxmlformats.org/officeDocument/2006/relationships/image" Target="../media/image177.emf"/><Relationship Id="rId11" Type="http://schemas.openxmlformats.org/officeDocument/2006/relationships/image" Target="../media/image204.emf"/><Relationship Id="rId5" Type="http://schemas.openxmlformats.org/officeDocument/2006/relationships/image" Target="../media/image176.png"/><Relationship Id="rId15" Type="http://schemas.openxmlformats.org/officeDocument/2006/relationships/image" Target="../media/image208.png"/><Relationship Id="rId10" Type="http://schemas.openxmlformats.org/officeDocument/2006/relationships/image" Target="../media/image203.png"/><Relationship Id="rId19" Type="http://schemas.openxmlformats.org/officeDocument/2006/relationships/image" Target="../media/image211.emf"/><Relationship Id="rId4" Type="http://schemas.openxmlformats.org/officeDocument/2006/relationships/image" Target="../media/image175.png"/><Relationship Id="rId9" Type="http://schemas.openxmlformats.org/officeDocument/2006/relationships/image" Target="../media/image202.emf"/><Relationship Id="rId14" Type="http://schemas.openxmlformats.org/officeDocument/2006/relationships/image" Target="../media/image207.png"/></Relationships>
</file>

<file path=ppt/slides/_rels/slide27.xml.rels><?xml version="1.0" encoding="UTF-8" standalone="yes"?>
<Relationships xmlns="http://schemas.openxmlformats.org/package/2006/relationships"><Relationship Id="rId8" Type="http://schemas.openxmlformats.org/officeDocument/2006/relationships/image" Target="../media/image213.tiff"/><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174.emf"/><Relationship Id="rId21" Type="http://schemas.openxmlformats.org/officeDocument/2006/relationships/image" Target="../media/image199.png"/><Relationship Id="rId7" Type="http://schemas.openxmlformats.org/officeDocument/2006/relationships/image" Target="../media/image212.tiff"/><Relationship Id="rId12" Type="http://schemas.openxmlformats.org/officeDocument/2006/relationships/image" Target="../media/image217.png"/><Relationship Id="rId17" Type="http://schemas.openxmlformats.org/officeDocument/2006/relationships/image" Target="../media/image222.png"/><Relationship Id="rId2" Type="http://schemas.openxmlformats.org/officeDocument/2006/relationships/notesSlide" Target="../notesSlides/notesSlide27.xml"/><Relationship Id="rId16" Type="http://schemas.openxmlformats.org/officeDocument/2006/relationships/image" Target="../media/image221.png"/><Relationship Id="rId20" Type="http://schemas.openxmlformats.org/officeDocument/2006/relationships/image" Target="../media/image225.png"/><Relationship Id="rId1" Type="http://schemas.openxmlformats.org/officeDocument/2006/relationships/slideLayout" Target="../slideLayouts/slideLayout63.xml"/><Relationship Id="rId6" Type="http://schemas.openxmlformats.org/officeDocument/2006/relationships/image" Target="../media/image177.emf"/><Relationship Id="rId11" Type="http://schemas.openxmlformats.org/officeDocument/2006/relationships/image" Target="../media/image216.png"/><Relationship Id="rId5" Type="http://schemas.openxmlformats.org/officeDocument/2006/relationships/image" Target="../media/image176.png"/><Relationship Id="rId15" Type="http://schemas.openxmlformats.org/officeDocument/2006/relationships/image" Target="../media/image220.png"/><Relationship Id="rId10" Type="http://schemas.openxmlformats.org/officeDocument/2006/relationships/image" Target="../media/image215.png"/><Relationship Id="rId19" Type="http://schemas.openxmlformats.org/officeDocument/2006/relationships/image" Target="../media/image224.png"/><Relationship Id="rId4" Type="http://schemas.openxmlformats.org/officeDocument/2006/relationships/image" Target="../media/image175.png"/><Relationship Id="rId9" Type="http://schemas.openxmlformats.org/officeDocument/2006/relationships/image" Target="../media/image214.tiff"/><Relationship Id="rId14" Type="http://schemas.openxmlformats.org/officeDocument/2006/relationships/image" Target="../media/image2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azure/cosmos-db/create-table-dotnet" TargetMode="External"/><Relationship Id="rId3" Type="http://schemas.openxmlformats.org/officeDocument/2006/relationships/image" Target="../media/image226.png"/><Relationship Id="rId7" Type="http://schemas.openxmlformats.org/officeDocument/2006/relationships/hyperlink" Target="https://docs.microsoft.com/en-us/azure/cosmos-db/graph-introduction" TargetMode="External"/><Relationship Id="rId2" Type="http://schemas.openxmlformats.org/officeDocument/2006/relationships/notesSlide" Target="../notesSlides/notesSlide29.xml"/><Relationship Id="rId1" Type="http://schemas.openxmlformats.org/officeDocument/2006/relationships/slideLayout" Target="../slideLayouts/slideLayout188.xml"/><Relationship Id="rId6" Type="http://schemas.openxmlformats.org/officeDocument/2006/relationships/hyperlink" Target="https://docs.microsoft.com/en-us/azure/cosmos-db/cassandra-introduction" TargetMode="External"/><Relationship Id="rId5" Type="http://schemas.openxmlformats.org/officeDocument/2006/relationships/hyperlink" Target="https://docs.microsoft.com/en-us/azure/documentdb/documentdb-introduction" TargetMode="External"/><Relationship Id="rId4" Type="http://schemas.openxmlformats.org/officeDocument/2006/relationships/hyperlink" Target="https://docs.microsoft.com/en-us/azure/documentdb/documentdb-protocol-mongodb" TargetMode="External"/><Relationship Id="rId9" Type="http://schemas.openxmlformats.org/officeDocument/2006/relationships/image" Target="../media/image2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notesSlide" Target="../notesSlides/notesSlide30.xml"/><Relationship Id="rId7" Type="http://schemas.openxmlformats.org/officeDocument/2006/relationships/image" Target="../media/image231.png"/><Relationship Id="rId2" Type="http://schemas.openxmlformats.org/officeDocument/2006/relationships/slideLayout" Target="../slideLayouts/slideLayout261.xml"/><Relationship Id="rId1" Type="http://schemas.openxmlformats.org/officeDocument/2006/relationships/themeOverride" Target="../theme/themeOverride1.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31.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3.jpeg"/><Relationship Id="rId7" Type="http://schemas.openxmlformats.org/officeDocument/2006/relationships/image" Target="../media/image237.png"/><Relationship Id="rId2" Type="http://schemas.openxmlformats.org/officeDocument/2006/relationships/notesSlide" Target="../notesSlides/notesSlide31.xml"/><Relationship Id="rId1" Type="http://schemas.openxmlformats.org/officeDocument/2006/relationships/slideLayout" Target="../slideLayouts/slideLayout306.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2.xml"/><Relationship Id="rId1" Type="http://schemas.openxmlformats.org/officeDocument/2006/relationships/slideLayout" Target="../slideLayouts/slideLayout186.xml"/><Relationship Id="rId6" Type="http://schemas.openxmlformats.org/officeDocument/2006/relationships/image" Target="../media/image242.jpeg"/><Relationship Id="rId5" Type="http://schemas.openxmlformats.org/officeDocument/2006/relationships/image" Target="../media/image241.png"/><Relationship Id="rId4" Type="http://schemas.openxmlformats.org/officeDocument/2006/relationships/image" Target="../media/image240.emf"/></Relationships>
</file>

<file path=ppt/slides/_rels/slide33.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png"/><Relationship Id="rId18" Type="http://schemas.openxmlformats.org/officeDocument/2006/relationships/image" Target="../media/image258.png"/><Relationship Id="rId26" Type="http://schemas.openxmlformats.org/officeDocument/2006/relationships/image" Target="../media/image266.png"/><Relationship Id="rId3" Type="http://schemas.openxmlformats.org/officeDocument/2006/relationships/image" Target="../media/image243.png"/><Relationship Id="rId21" Type="http://schemas.openxmlformats.org/officeDocument/2006/relationships/image" Target="../media/image261.png"/><Relationship Id="rId7" Type="http://schemas.openxmlformats.org/officeDocument/2006/relationships/image" Target="../media/image247.png"/><Relationship Id="rId12" Type="http://schemas.openxmlformats.org/officeDocument/2006/relationships/image" Target="../media/image252.png"/><Relationship Id="rId17" Type="http://schemas.openxmlformats.org/officeDocument/2006/relationships/image" Target="../media/image257.gif"/><Relationship Id="rId25" Type="http://schemas.openxmlformats.org/officeDocument/2006/relationships/image" Target="../media/image265.png"/><Relationship Id="rId2" Type="http://schemas.openxmlformats.org/officeDocument/2006/relationships/notesSlide" Target="../notesSlides/notesSlide33.xml"/><Relationship Id="rId16" Type="http://schemas.openxmlformats.org/officeDocument/2006/relationships/image" Target="../media/image256.png"/><Relationship Id="rId20" Type="http://schemas.openxmlformats.org/officeDocument/2006/relationships/image" Target="../media/image260.png"/><Relationship Id="rId29" Type="http://schemas.openxmlformats.org/officeDocument/2006/relationships/image" Target="../media/image269.png"/><Relationship Id="rId1" Type="http://schemas.openxmlformats.org/officeDocument/2006/relationships/slideLayout" Target="../slideLayouts/slideLayout323.xml"/><Relationship Id="rId6" Type="http://schemas.openxmlformats.org/officeDocument/2006/relationships/image" Target="../media/image246.png"/><Relationship Id="rId11" Type="http://schemas.openxmlformats.org/officeDocument/2006/relationships/image" Target="../media/image251.png"/><Relationship Id="rId24" Type="http://schemas.openxmlformats.org/officeDocument/2006/relationships/image" Target="../media/image264.png"/><Relationship Id="rId32" Type="http://schemas.openxmlformats.org/officeDocument/2006/relationships/image" Target="../media/image272.png"/><Relationship Id="rId5" Type="http://schemas.openxmlformats.org/officeDocument/2006/relationships/image" Target="../media/image245.png"/><Relationship Id="rId15" Type="http://schemas.openxmlformats.org/officeDocument/2006/relationships/image" Target="../media/image255.png"/><Relationship Id="rId23" Type="http://schemas.openxmlformats.org/officeDocument/2006/relationships/image" Target="../media/image263.png"/><Relationship Id="rId28" Type="http://schemas.openxmlformats.org/officeDocument/2006/relationships/image" Target="../media/image268.png"/><Relationship Id="rId10" Type="http://schemas.openxmlformats.org/officeDocument/2006/relationships/image" Target="../media/image250.png"/><Relationship Id="rId19" Type="http://schemas.openxmlformats.org/officeDocument/2006/relationships/image" Target="../media/image259.png"/><Relationship Id="rId31" Type="http://schemas.openxmlformats.org/officeDocument/2006/relationships/image" Target="../media/image271.png"/><Relationship Id="rId4" Type="http://schemas.openxmlformats.org/officeDocument/2006/relationships/image" Target="../media/image244.png"/><Relationship Id="rId9" Type="http://schemas.openxmlformats.org/officeDocument/2006/relationships/image" Target="../media/image249.png"/><Relationship Id="rId14" Type="http://schemas.openxmlformats.org/officeDocument/2006/relationships/image" Target="../media/image254.png"/><Relationship Id="rId22" Type="http://schemas.openxmlformats.org/officeDocument/2006/relationships/image" Target="../media/image262.png"/><Relationship Id="rId27" Type="http://schemas.openxmlformats.org/officeDocument/2006/relationships/image" Target="../media/image267.png"/><Relationship Id="rId30" Type="http://schemas.openxmlformats.org/officeDocument/2006/relationships/image" Target="../media/image27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9.png"/><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70.png"/><Relationship Id="rId9"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2" y="2084187"/>
            <a:ext cx="11420829" cy="1793090"/>
          </a:xfrm>
        </p:spPr>
        <p:txBody>
          <a:bodyPr/>
          <a:lstStyle/>
          <a:p>
            <a:r>
              <a:rPr lang="ru-RU" sz="4000" dirty="0"/>
              <a:t>Зачем и какие облачные сервисы Microsoft </a:t>
            </a:r>
            <a:r>
              <a:rPr lang="ru-RU" sz="4000" dirty="0" err="1"/>
              <a:t>Azure</a:t>
            </a:r>
            <a:r>
              <a:rPr lang="ru-RU" sz="4000" dirty="0"/>
              <a:t> использовать для мобильных приложений</a:t>
            </a:r>
          </a:p>
        </p:txBody>
      </p:sp>
      <p:sp>
        <p:nvSpPr>
          <p:cNvPr id="5" name="Text Placeholder 4"/>
          <p:cNvSpPr>
            <a:spLocks noGrp="1"/>
          </p:cNvSpPr>
          <p:nvPr>
            <p:ph type="body" sz="quarter" idx="12"/>
          </p:nvPr>
        </p:nvSpPr>
        <p:spPr>
          <a:xfrm>
            <a:off x="269334" y="4215341"/>
            <a:ext cx="7171337" cy="1792072"/>
          </a:xfrm>
        </p:spPr>
        <p:txBody>
          <a:bodyPr/>
          <a:lstStyle/>
          <a:p>
            <a:r>
              <a:rPr lang="ru-RU" dirty="0" err="1"/>
              <a:t>Ромуальд</a:t>
            </a:r>
            <a:r>
              <a:rPr lang="ru-RU" dirty="0"/>
              <a:t> </a:t>
            </a:r>
            <a:r>
              <a:rPr lang="ru-RU" dirty="0" err="1"/>
              <a:t>Здебский</a:t>
            </a:r>
            <a:endParaRPr lang="en-US" dirty="0"/>
          </a:p>
          <a:p>
            <a:r>
              <a:rPr lang="en-US" dirty="0"/>
              <a:t>Microsoft</a:t>
            </a:r>
            <a:endParaRPr lang="ru-RU" dirty="0"/>
          </a:p>
          <a:p>
            <a:r>
              <a:rPr lang="en-US" dirty="0"/>
              <a:t>rzdebski@microsoft.com</a:t>
            </a:r>
          </a:p>
        </p:txBody>
      </p:sp>
    </p:spTree>
    <p:extLst>
      <p:ext uri="{BB962C8B-B14F-4D97-AF65-F5344CB8AC3E}">
        <p14:creationId xmlns:p14="http://schemas.microsoft.com/office/powerpoint/2010/main" val="413685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BDB"/>
        </a:solidFill>
        <a:effectLst/>
      </p:bgPr>
    </p:bg>
    <p:spTree>
      <p:nvGrpSpPr>
        <p:cNvPr id="1" name="Shape 205"/>
        <p:cNvGrpSpPr/>
        <p:nvPr/>
      </p:nvGrpSpPr>
      <p:grpSpPr>
        <a:xfrm>
          <a:off x="0" y="0"/>
          <a:ext cx="0" cy="0"/>
          <a:chOff x="0" y="0"/>
          <a:chExt cx="0" cy="0"/>
        </a:xfrm>
      </p:grpSpPr>
      <p:pic>
        <p:nvPicPr>
          <p:cNvPr id="206" name="Shape 206"/>
          <p:cNvPicPr preferRelativeResize="0"/>
          <p:nvPr/>
        </p:nvPicPr>
        <p:blipFill rotWithShape="1">
          <a:blip r:embed="rId3" cstate="screen">
            <a:alphaModFix/>
            <a:extLst>
              <a:ext uri="{28A0092B-C50C-407E-A947-70E740481C1C}">
                <a14:useLocalDpi xmlns:a14="http://schemas.microsoft.com/office/drawing/2010/main"/>
              </a:ext>
            </a:extLst>
          </a:blip>
          <a:srcRect r="-2333" b="-4057"/>
          <a:stretch/>
        </p:blipFill>
        <p:spPr>
          <a:xfrm>
            <a:off x="865" y="795675"/>
            <a:ext cx="7656111" cy="5248123"/>
          </a:xfrm>
          <a:prstGeom prst="rect">
            <a:avLst/>
          </a:prstGeom>
          <a:noFill/>
          <a:ln>
            <a:noFill/>
          </a:ln>
        </p:spPr>
      </p:pic>
      <p:grpSp>
        <p:nvGrpSpPr>
          <p:cNvPr id="207" name="Shape 207"/>
          <p:cNvGrpSpPr/>
          <p:nvPr/>
        </p:nvGrpSpPr>
        <p:grpSpPr>
          <a:xfrm>
            <a:off x="2177654" y="5837954"/>
            <a:ext cx="7829852" cy="754599"/>
            <a:chOff x="1632823" y="4310298"/>
            <a:chExt cx="5873222" cy="566029"/>
          </a:xfrm>
        </p:grpSpPr>
        <p:pic>
          <p:nvPicPr>
            <p:cNvPr id="208" name="Shape 20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632823" y="4318073"/>
              <a:ext cx="310227" cy="533373"/>
            </a:xfrm>
            <a:prstGeom prst="rect">
              <a:avLst/>
            </a:prstGeom>
            <a:noFill/>
            <a:ln>
              <a:noFill/>
            </a:ln>
          </p:spPr>
        </p:pic>
        <p:pic>
          <p:nvPicPr>
            <p:cNvPr id="209" name="Shape 20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768070" y="4318073"/>
              <a:ext cx="255801" cy="533373"/>
            </a:xfrm>
            <a:prstGeom prst="rect">
              <a:avLst/>
            </a:prstGeom>
            <a:noFill/>
            <a:ln>
              <a:noFill/>
            </a:ln>
          </p:spPr>
        </p:pic>
        <p:pic>
          <p:nvPicPr>
            <p:cNvPr id="210" name="Shape 210"/>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885905" y="4318073"/>
              <a:ext cx="489833" cy="533373"/>
            </a:xfrm>
            <a:prstGeom prst="rect">
              <a:avLst/>
            </a:prstGeom>
            <a:noFill/>
            <a:ln>
              <a:noFill/>
            </a:ln>
          </p:spPr>
        </p:pic>
        <p:pic>
          <p:nvPicPr>
            <p:cNvPr id="211" name="Shape 211"/>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212146" y="4325849"/>
              <a:ext cx="293900" cy="522488"/>
            </a:xfrm>
            <a:prstGeom prst="rect">
              <a:avLst/>
            </a:prstGeom>
            <a:noFill/>
            <a:ln>
              <a:noFill/>
            </a:ln>
          </p:spPr>
        </p:pic>
        <p:pic>
          <p:nvPicPr>
            <p:cNvPr id="212" name="Shape 212"/>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956906" y="4310298"/>
              <a:ext cx="571471" cy="566029"/>
            </a:xfrm>
            <a:prstGeom prst="rect">
              <a:avLst/>
            </a:prstGeom>
            <a:noFill/>
            <a:ln>
              <a:noFill/>
            </a:ln>
          </p:spPr>
        </p:pic>
      </p:grpSp>
      <p:pic>
        <p:nvPicPr>
          <p:cNvPr id="213" name="Shape 213"/>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937193" y="5700598"/>
            <a:ext cx="827156" cy="863435"/>
          </a:xfrm>
          <a:prstGeom prst="rect">
            <a:avLst/>
          </a:prstGeom>
          <a:noFill/>
          <a:ln>
            <a:noFill/>
          </a:ln>
        </p:spPr>
      </p:pic>
      <p:cxnSp>
        <p:nvCxnSpPr>
          <p:cNvPr id="214" name="Shape 214"/>
          <p:cNvCxnSpPr/>
          <p:nvPr/>
        </p:nvCxnSpPr>
        <p:spPr>
          <a:xfrm>
            <a:off x="7149049" y="3156971"/>
            <a:ext cx="507928" cy="0"/>
          </a:xfrm>
          <a:prstGeom prst="straightConnector1">
            <a:avLst/>
          </a:prstGeom>
          <a:noFill/>
          <a:ln w="19050" cap="flat" cmpd="sng">
            <a:solidFill>
              <a:srgbClr val="FFFFFF"/>
            </a:solidFill>
            <a:prstDash val="solid"/>
            <a:round/>
            <a:headEnd type="oval" w="lg" len="lg"/>
            <a:tailEnd type="oval" w="lg" len="lg"/>
          </a:ln>
        </p:spPr>
      </p:cxnSp>
      <p:sp>
        <p:nvSpPr>
          <p:cNvPr id="215" name="Shape 215"/>
          <p:cNvSpPr/>
          <p:nvPr/>
        </p:nvSpPr>
        <p:spPr>
          <a:xfrm>
            <a:off x="4785854" y="6769393"/>
            <a:ext cx="1129839" cy="87988"/>
          </a:xfrm>
          <a:prstGeom prst="rect">
            <a:avLst/>
          </a:prstGeom>
          <a:solidFill>
            <a:srgbClr val="CB2E62"/>
          </a:solidFill>
          <a:ln>
            <a:noFill/>
          </a:ln>
        </p:spPr>
        <p:txBody>
          <a:bodyPr wrap="square" lIns="121883" tIns="121883" rIns="121883" bIns="121883" anchor="ctr" anchorCtr="0">
            <a:noAutofit/>
          </a:bodyPr>
          <a:lstStyle/>
          <a:p>
            <a:pPr defTabSz="1218996"/>
            <a:endParaRPr sz="1866" kern="0">
              <a:solidFill>
                <a:srgbClr val="000000"/>
              </a:solidFill>
              <a:latin typeface="Arial"/>
              <a:cs typeface="Arial"/>
              <a:sym typeface="Arial"/>
            </a:endParaRPr>
          </a:p>
        </p:txBody>
      </p:sp>
      <p:pic>
        <p:nvPicPr>
          <p:cNvPr id="216" name="Shape 216"/>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596787" y="1321112"/>
            <a:ext cx="4301265" cy="4566085"/>
          </a:xfrm>
          <a:prstGeom prst="rect">
            <a:avLst/>
          </a:prstGeom>
          <a:noFill/>
          <a:ln>
            <a:noFill/>
          </a:ln>
        </p:spPr>
      </p:pic>
      <p:cxnSp>
        <p:nvCxnSpPr>
          <p:cNvPr id="217" name="Shape 217"/>
          <p:cNvCxnSpPr/>
          <p:nvPr/>
        </p:nvCxnSpPr>
        <p:spPr>
          <a:xfrm>
            <a:off x="7887213" y="1254750"/>
            <a:ext cx="3669479" cy="0"/>
          </a:xfrm>
          <a:prstGeom prst="straightConnector1">
            <a:avLst/>
          </a:prstGeom>
          <a:noFill/>
          <a:ln w="19050" cap="flat" cmpd="sng">
            <a:solidFill>
              <a:srgbClr val="54A4E4"/>
            </a:solidFill>
            <a:prstDash val="solid"/>
            <a:round/>
            <a:headEnd type="none" w="lg" len="lg"/>
            <a:tailEnd type="none" w="lg" len="lg"/>
          </a:ln>
        </p:spPr>
      </p:cxnSp>
      <p:grpSp>
        <p:nvGrpSpPr>
          <p:cNvPr id="218" name="Shape 218"/>
          <p:cNvGrpSpPr/>
          <p:nvPr/>
        </p:nvGrpSpPr>
        <p:grpSpPr>
          <a:xfrm>
            <a:off x="7739602" y="918984"/>
            <a:ext cx="3817090" cy="368948"/>
            <a:chOff x="5828353" y="500823"/>
            <a:chExt cx="2863224" cy="276750"/>
          </a:xfrm>
        </p:grpSpPr>
        <p:grpSp>
          <p:nvGrpSpPr>
            <p:cNvPr id="219" name="Shape 219"/>
            <p:cNvGrpSpPr/>
            <p:nvPr/>
          </p:nvGrpSpPr>
          <p:grpSpPr>
            <a:xfrm>
              <a:off x="5828353" y="500823"/>
              <a:ext cx="1265963" cy="276750"/>
              <a:chOff x="6335934" y="420958"/>
              <a:chExt cx="1430305" cy="312676"/>
            </a:xfrm>
          </p:grpSpPr>
          <p:pic>
            <p:nvPicPr>
              <p:cNvPr id="220" name="Shape 220"/>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335934" y="420958"/>
                <a:ext cx="312676" cy="312676"/>
              </a:xfrm>
              <a:prstGeom prst="rect">
                <a:avLst/>
              </a:prstGeom>
              <a:noFill/>
              <a:ln>
                <a:noFill/>
              </a:ln>
            </p:spPr>
          </p:pic>
          <p:sp>
            <p:nvSpPr>
              <p:cNvPr id="221" name="Shape 221"/>
              <p:cNvSpPr txBox="1"/>
              <p:nvPr/>
            </p:nvSpPr>
            <p:spPr>
              <a:xfrm>
                <a:off x="6631038" y="476346"/>
                <a:ext cx="1135200" cy="201900"/>
              </a:xfrm>
              <a:prstGeom prst="rect">
                <a:avLst/>
              </a:prstGeom>
              <a:noFill/>
              <a:ln>
                <a:noFill/>
              </a:ln>
            </p:spPr>
            <p:txBody>
              <a:bodyPr wrap="square" lIns="121883" tIns="121883" rIns="121883" bIns="121883" anchor="ctr" anchorCtr="0">
                <a:noAutofit/>
              </a:bodyPr>
              <a:lstStyle/>
              <a:p>
                <a:pPr defTabSz="1218996"/>
                <a:r>
                  <a:rPr lang="en" sz="1467" b="1" kern="0" dirty="0" err="1">
                    <a:solidFill>
                      <a:srgbClr val="FFFFFF"/>
                    </a:solidFill>
                    <a:latin typeface="Segoe UI" panose="020B0502040204020203" pitchFamily="34" charset="0"/>
                    <a:ea typeface="Roboto"/>
                    <a:cs typeface="Segoe UI" panose="020B0502040204020203" pitchFamily="34" charset="0"/>
                    <a:sym typeface="Roboto"/>
                  </a:rPr>
                  <a:t>HockeyApp</a:t>
                </a:r>
                <a:endParaRPr lang="en" sz="1467" b="1" kern="0" dirty="0">
                  <a:solidFill>
                    <a:srgbClr val="FFFFFF"/>
                  </a:solidFill>
                  <a:latin typeface="Segoe UI" panose="020B0502040204020203" pitchFamily="34" charset="0"/>
                  <a:ea typeface="Roboto"/>
                  <a:cs typeface="Segoe UI" panose="020B0502040204020203" pitchFamily="34" charset="0"/>
                  <a:sym typeface="Roboto"/>
                </a:endParaRPr>
              </a:p>
            </p:txBody>
          </p:sp>
        </p:grpSp>
        <p:sp>
          <p:nvSpPr>
            <p:cNvPr id="222" name="Shape 222"/>
            <p:cNvSpPr txBox="1"/>
            <p:nvPr/>
          </p:nvSpPr>
          <p:spPr>
            <a:xfrm>
              <a:off x="7128577" y="549800"/>
              <a:ext cx="1563000" cy="178800"/>
            </a:xfrm>
            <a:prstGeom prst="rect">
              <a:avLst/>
            </a:prstGeom>
            <a:noFill/>
            <a:ln>
              <a:noFill/>
            </a:ln>
          </p:spPr>
          <p:txBody>
            <a:bodyPr wrap="square" lIns="121883" tIns="121883" rIns="121883" bIns="121883" anchor="ctr" anchorCtr="0">
              <a:noAutofit/>
            </a:bodyPr>
            <a:lstStyle/>
            <a:p>
              <a:pPr algn="r" defTabSz="1218996"/>
              <a:r>
                <a:rPr lang="en" sz="1467" kern="0">
                  <a:solidFill>
                    <a:srgbClr val="FFFFFF"/>
                  </a:solidFill>
                  <a:latin typeface="Segoe UI" panose="020B0502040204020203" pitchFamily="34" charset="0"/>
                  <a:ea typeface="Roboto Light"/>
                  <a:cs typeface="Segoe UI" panose="020B0502040204020203" pitchFamily="34" charset="0"/>
                  <a:sym typeface="Roboto Light"/>
                </a:rPr>
                <a:t>iOS, Android, UWP</a:t>
              </a:r>
            </a:p>
          </p:txBody>
        </p:sp>
      </p:grpSp>
      <p:sp>
        <p:nvSpPr>
          <p:cNvPr id="20" name="Shape 185">
            <a:extLst>
              <a:ext uri="{FF2B5EF4-FFF2-40B4-BE49-F238E27FC236}">
                <a16:creationId xmlns:a16="http://schemas.microsoft.com/office/drawing/2014/main" id="{57B8BE49-8A8D-2043-A05C-136B258743FB}"/>
              </a:ext>
            </a:extLst>
          </p:cNvPr>
          <p:cNvSpPr txBox="1"/>
          <p:nvPr/>
        </p:nvSpPr>
        <p:spPr>
          <a:xfrm>
            <a:off x="420904" y="366333"/>
            <a:ext cx="10723834" cy="442737"/>
          </a:xfrm>
          <a:prstGeom prst="rect">
            <a:avLst/>
          </a:prstGeom>
          <a:noFill/>
          <a:ln>
            <a:noFill/>
          </a:ln>
        </p:spPr>
        <p:txBody>
          <a:bodyPr wrap="square" lIns="121883" tIns="121883" rIns="121883" bIns="121883" anchor="ctr" anchorCtr="0">
            <a:noAutofit/>
          </a:bodyPr>
          <a:lstStyle/>
          <a:p>
            <a:pPr defTabSz="1218996"/>
            <a:r>
              <a:rPr lang="en" sz="2400" kern="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kern="0" dirty="0">
                <a:solidFill>
                  <a:srgbClr val="FFFFFF"/>
                </a:solidFill>
                <a:latin typeface="Segoe UI Semibold" panose="020B0502040204020203" pitchFamily="34" charset="0"/>
                <a:ea typeface="Roboto"/>
                <a:cs typeface="Segoe UI Semibold" panose="020B0502040204020203" pitchFamily="34" charset="0"/>
                <a:sym typeface="Roboto"/>
              </a:rPr>
              <a:t>App Center – </a:t>
            </a:r>
            <a:r>
              <a:rPr lang="ru-RU" sz="2400" b="1" kern="0" dirty="0">
                <a:solidFill>
                  <a:srgbClr val="FFFFFF"/>
                </a:solidFill>
                <a:latin typeface="Segoe UI Semibold" panose="020B0502040204020203" pitchFamily="34" charset="0"/>
                <a:ea typeface="Roboto"/>
                <a:cs typeface="Segoe UI Semibold" panose="020B0502040204020203" pitchFamily="34" charset="0"/>
                <a:sym typeface="Roboto"/>
              </a:rPr>
              <a:t>дистрибуция бета-тестерам и в магазины</a:t>
            </a:r>
            <a:endParaRPr lang="en" sz="2400" b="1" kern="0" dirty="0">
              <a:solidFill>
                <a:srgbClr val="FFFFFF"/>
              </a:solidFill>
              <a:latin typeface="Segoe UI Semibold" panose="020B0502040204020203" pitchFamily="34" charset="0"/>
              <a:ea typeface="Roboto"/>
              <a:cs typeface="Segoe UI Semibold" panose="020B0502040204020203" pitchFamily="34" charset="0"/>
              <a:sym typeface="Roboto"/>
            </a:endParaRPr>
          </a:p>
        </p:txBody>
      </p:sp>
      <p:sp>
        <p:nvSpPr>
          <p:cNvPr id="21" name="TextBox 20">
            <a:extLst>
              <a:ext uri="{FF2B5EF4-FFF2-40B4-BE49-F238E27FC236}">
                <a16:creationId xmlns:a16="http://schemas.microsoft.com/office/drawing/2014/main" id="{94499D6F-27C1-4643-9C69-AEC30A4B638A}"/>
              </a:ext>
            </a:extLst>
          </p:cNvPr>
          <p:cNvSpPr txBox="1"/>
          <p:nvPr/>
        </p:nvSpPr>
        <p:spPr>
          <a:xfrm>
            <a:off x="865" y="5365943"/>
            <a:ext cx="12191135" cy="400110"/>
          </a:xfrm>
          <a:prstGeom prst="rect">
            <a:avLst/>
          </a:prstGeom>
          <a:noFill/>
        </p:spPr>
        <p:txBody>
          <a:bodyPr wrap="square" rtlCol="0">
            <a:spAutoFit/>
          </a:bodyPr>
          <a:lstStyle/>
          <a:p>
            <a:pPr algn="r"/>
            <a:r>
              <a:rPr lang="ru-RU" sz="2000" b="1" dirty="0">
                <a:solidFill>
                  <a:srgbClr val="66FF66"/>
                </a:solidFill>
              </a:rPr>
              <a:t>Результат – меньше ошибок и жалоб пользователей</a:t>
            </a:r>
          </a:p>
        </p:txBody>
      </p:sp>
    </p:spTree>
    <p:extLst>
      <p:ext uri="{BB962C8B-B14F-4D97-AF65-F5344CB8AC3E}">
        <p14:creationId xmlns:p14="http://schemas.microsoft.com/office/powerpoint/2010/main" val="394978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BDB"/>
        </a:solidFill>
        <a:effectLst/>
      </p:bgPr>
    </p:bg>
    <p:spTree>
      <p:nvGrpSpPr>
        <p:cNvPr id="1" name="Shape 227"/>
        <p:cNvGrpSpPr/>
        <p:nvPr/>
      </p:nvGrpSpPr>
      <p:grpSpPr>
        <a:xfrm>
          <a:off x="0" y="0"/>
          <a:ext cx="0" cy="0"/>
          <a:chOff x="0" y="0"/>
          <a:chExt cx="0" cy="0"/>
        </a:xfrm>
      </p:grpSpPr>
      <p:grpSp>
        <p:nvGrpSpPr>
          <p:cNvPr id="228" name="Shape 228"/>
          <p:cNvGrpSpPr/>
          <p:nvPr/>
        </p:nvGrpSpPr>
        <p:grpSpPr>
          <a:xfrm>
            <a:off x="2177654" y="5700599"/>
            <a:ext cx="7829852" cy="891954"/>
            <a:chOff x="1632823" y="4199490"/>
            <a:chExt cx="5873222" cy="669061"/>
          </a:xfrm>
        </p:grpSpPr>
        <p:pic>
          <p:nvPicPr>
            <p:cNvPr id="229" name="Shape 22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632823" y="4310298"/>
              <a:ext cx="310227" cy="533373"/>
            </a:xfrm>
            <a:prstGeom prst="rect">
              <a:avLst/>
            </a:prstGeom>
            <a:noFill/>
            <a:ln>
              <a:noFill/>
            </a:ln>
          </p:spPr>
        </p:pic>
        <p:pic>
          <p:nvPicPr>
            <p:cNvPr id="230" name="Shape 23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768070" y="4310298"/>
              <a:ext cx="255801" cy="533373"/>
            </a:xfrm>
            <a:prstGeom prst="rect">
              <a:avLst/>
            </a:prstGeom>
            <a:noFill/>
            <a:ln>
              <a:noFill/>
            </a:ln>
          </p:spPr>
        </p:pic>
        <p:pic>
          <p:nvPicPr>
            <p:cNvPr id="231" name="Shape 231"/>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705419" y="4302522"/>
              <a:ext cx="620455" cy="544258"/>
            </a:xfrm>
            <a:prstGeom prst="rect">
              <a:avLst/>
            </a:prstGeom>
            <a:noFill/>
            <a:ln>
              <a:noFill/>
            </a:ln>
          </p:spPr>
        </p:pic>
        <p:pic>
          <p:nvPicPr>
            <p:cNvPr id="232" name="Shape 232"/>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7212146" y="4318073"/>
              <a:ext cx="293900" cy="522488"/>
            </a:xfrm>
            <a:prstGeom prst="rect">
              <a:avLst/>
            </a:prstGeom>
            <a:noFill/>
            <a:ln>
              <a:noFill/>
            </a:ln>
          </p:spPr>
        </p:pic>
        <p:pic>
          <p:nvPicPr>
            <p:cNvPr id="233" name="Shape 233"/>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956906" y="4302522"/>
              <a:ext cx="571471" cy="566029"/>
            </a:xfrm>
            <a:prstGeom prst="rect">
              <a:avLst/>
            </a:prstGeom>
            <a:noFill/>
            <a:ln>
              <a:noFill/>
            </a:ln>
          </p:spPr>
        </p:pic>
        <p:pic>
          <p:nvPicPr>
            <p:cNvPr id="234" name="Shape 234"/>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4883432" y="4199490"/>
              <a:ext cx="489833" cy="647668"/>
            </a:xfrm>
            <a:prstGeom prst="rect">
              <a:avLst/>
            </a:prstGeom>
            <a:noFill/>
            <a:ln>
              <a:noFill/>
            </a:ln>
          </p:spPr>
        </p:pic>
      </p:grpSp>
      <p:sp>
        <p:nvSpPr>
          <p:cNvPr id="235" name="Shape 235"/>
          <p:cNvSpPr/>
          <p:nvPr/>
        </p:nvSpPr>
        <p:spPr>
          <a:xfrm>
            <a:off x="6299272" y="6769393"/>
            <a:ext cx="1129839" cy="87988"/>
          </a:xfrm>
          <a:prstGeom prst="rect">
            <a:avLst/>
          </a:prstGeom>
          <a:solidFill>
            <a:srgbClr val="CB2E62"/>
          </a:solidFill>
          <a:ln>
            <a:noFill/>
          </a:ln>
        </p:spPr>
        <p:txBody>
          <a:bodyPr wrap="square" lIns="121883" tIns="121883" rIns="121883" bIns="121883" anchor="ctr" anchorCtr="0">
            <a:noAutofit/>
          </a:bodyPr>
          <a:lstStyle/>
          <a:p>
            <a:pPr defTabSz="1218996"/>
            <a:endParaRPr sz="1866" kern="0">
              <a:solidFill>
                <a:srgbClr val="000000"/>
              </a:solidFill>
              <a:latin typeface="Arial"/>
              <a:cs typeface="Arial"/>
              <a:sym typeface="Arial"/>
            </a:endParaRPr>
          </a:p>
        </p:txBody>
      </p:sp>
      <p:pic>
        <p:nvPicPr>
          <p:cNvPr id="237" name="Shape 23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551" y="646731"/>
            <a:ext cx="12190271" cy="5196130"/>
          </a:xfrm>
          <a:prstGeom prst="rect">
            <a:avLst/>
          </a:prstGeom>
          <a:noFill/>
          <a:ln>
            <a:noFill/>
          </a:ln>
        </p:spPr>
      </p:pic>
      <p:sp>
        <p:nvSpPr>
          <p:cNvPr id="12" name="Shape 185">
            <a:extLst>
              <a:ext uri="{FF2B5EF4-FFF2-40B4-BE49-F238E27FC236}">
                <a16:creationId xmlns:a16="http://schemas.microsoft.com/office/drawing/2014/main" id="{E6ECF91C-1BAE-514A-A8FB-2CA2EB3782E7}"/>
              </a:ext>
            </a:extLst>
          </p:cNvPr>
          <p:cNvSpPr txBox="1"/>
          <p:nvPr/>
        </p:nvSpPr>
        <p:spPr>
          <a:xfrm>
            <a:off x="420904" y="366333"/>
            <a:ext cx="11138050" cy="442737"/>
          </a:xfrm>
          <a:prstGeom prst="rect">
            <a:avLst/>
          </a:prstGeom>
          <a:noFill/>
          <a:ln>
            <a:noFill/>
          </a:ln>
        </p:spPr>
        <p:txBody>
          <a:bodyPr wrap="square" lIns="121883" tIns="121883" rIns="121883" bIns="121883" anchor="ctr" anchorCtr="0">
            <a:noAutofit/>
          </a:bodyPr>
          <a:lstStyle/>
          <a:p>
            <a:pPr defTabSz="1218996"/>
            <a:r>
              <a:rPr lang="en" sz="2400" kern="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kern="0" dirty="0">
                <a:solidFill>
                  <a:srgbClr val="FFFFFF"/>
                </a:solidFill>
                <a:latin typeface="Segoe UI Semibold" panose="020B0502040204020203" pitchFamily="34" charset="0"/>
                <a:ea typeface="Roboto"/>
                <a:cs typeface="Segoe UI Semibold" panose="020B0502040204020203" pitchFamily="34" charset="0"/>
                <a:sym typeface="Roboto"/>
              </a:rPr>
              <a:t>App Center</a:t>
            </a:r>
            <a:r>
              <a:rPr lang="ru-RU" sz="2400" b="1" kern="0" dirty="0">
                <a:solidFill>
                  <a:srgbClr val="FFFFFF"/>
                </a:solidFill>
                <a:latin typeface="Segoe UI Semibold" panose="020B0502040204020203" pitchFamily="34" charset="0"/>
                <a:ea typeface="Roboto"/>
                <a:cs typeface="Segoe UI Semibold" panose="020B0502040204020203" pitchFamily="34" charset="0"/>
                <a:sym typeface="Roboto"/>
              </a:rPr>
              <a:t> – анализ аварийных завершений приложений</a:t>
            </a:r>
            <a:endParaRPr lang="en" sz="2400" b="1" kern="0" dirty="0">
              <a:solidFill>
                <a:srgbClr val="FFFFFF"/>
              </a:solidFill>
              <a:latin typeface="Segoe UI Semibold" panose="020B0502040204020203" pitchFamily="34" charset="0"/>
              <a:ea typeface="Roboto"/>
              <a:cs typeface="Segoe UI Semibold" panose="020B0502040204020203" pitchFamily="34" charset="0"/>
              <a:sym typeface="Roboto"/>
            </a:endParaRPr>
          </a:p>
        </p:txBody>
      </p:sp>
      <p:sp>
        <p:nvSpPr>
          <p:cNvPr id="13" name="TextBox 12">
            <a:extLst>
              <a:ext uri="{FF2B5EF4-FFF2-40B4-BE49-F238E27FC236}">
                <a16:creationId xmlns:a16="http://schemas.microsoft.com/office/drawing/2014/main" id="{98033418-667B-4A2B-8040-631B641CF9F7}"/>
              </a:ext>
            </a:extLst>
          </p:cNvPr>
          <p:cNvSpPr txBox="1"/>
          <p:nvPr/>
        </p:nvSpPr>
        <p:spPr>
          <a:xfrm>
            <a:off x="865" y="5365943"/>
            <a:ext cx="12191135" cy="400110"/>
          </a:xfrm>
          <a:prstGeom prst="rect">
            <a:avLst/>
          </a:prstGeom>
          <a:noFill/>
        </p:spPr>
        <p:txBody>
          <a:bodyPr wrap="square" rtlCol="0">
            <a:spAutoFit/>
          </a:bodyPr>
          <a:lstStyle/>
          <a:p>
            <a:pPr algn="r"/>
            <a:r>
              <a:rPr lang="ru-RU" sz="2000" b="1" dirty="0">
                <a:solidFill>
                  <a:srgbClr val="66FF66"/>
                </a:solidFill>
              </a:rPr>
              <a:t>Результат – быстрее обнаружение и исправление ошибок</a:t>
            </a:r>
          </a:p>
        </p:txBody>
      </p:sp>
    </p:spTree>
    <p:extLst>
      <p:ext uri="{BB962C8B-B14F-4D97-AF65-F5344CB8AC3E}">
        <p14:creationId xmlns:p14="http://schemas.microsoft.com/office/powerpoint/2010/main" val="32889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BDB"/>
        </a:solidFill>
        <a:effectLst/>
      </p:bgPr>
    </p:bg>
    <p:spTree>
      <p:nvGrpSpPr>
        <p:cNvPr id="1" name="Shape 241"/>
        <p:cNvGrpSpPr/>
        <p:nvPr/>
      </p:nvGrpSpPr>
      <p:grpSpPr>
        <a:xfrm>
          <a:off x="0" y="0"/>
          <a:ext cx="0" cy="0"/>
          <a:chOff x="0" y="0"/>
          <a:chExt cx="0" cy="0"/>
        </a:xfrm>
      </p:grpSpPr>
      <p:grpSp>
        <p:nvGrpSpPr>
          <p:cNvPr id="242" name="Shape 242"/>
          <p:cNvGrpSpPr/>
          <p:nvPr/>
        </p:nvGrpSpPr>
        <p:grpSpPr>
          <a:xfrm>
            <a:off x="2177654" y="5700599"/>
            <a:ext cx="7829852" cy="906968"/>
            <a:chOff x="1632823" y="4199490"/>
            <a:chExt cx="5873222" cy="680323"/>
          </a:xfrm>
        </p:grpSpPr>
        <p:pic>
          <p:nvPicPr>
            <p:cNvPr id="243" name="Shape 2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632823" y="4310298"/>
              <a:ext cx="310227" cy="533373"/>
            </a:xfrm>
            <a:prstGeom prst="rect">
              <a:avLst/>
            </a:prstGeom>
            <a:noFill/>
            <a:ln>
              <a:noFill/>
            </a:ln>
          </p:spPr>
        </p:pic>
        <p:pic>
          <p:nvPicPr>
            <p:cNvPr id="244" name="Shape 24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768070" y="4310298"/>
              <a:ext cx="255801" cy="533373"/>
            </a:xfrm>
            <a:prstGeom prst="rect">
              <a:avLst/>
            </a:prstGeom>
            <a:noFill/>
            <a:ln>
              <a:noFill/>
            </a:ln>
          </p:spPr>
        </p:pic>
        <p:pic>
          <p:nvPicPr>
            <p:cNvPr id="245" name="Shape 24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705419" y="4302522"/>
              <a:ext cx="620455" cy="544258"/>
            </a:xfrm>
            <a:prstGeom prst="rect">
              <a:avLst/>
            </a:prstGeom>
            <a:noFill/>
            <a:ln>
              <a:noFill/>
            </a:ln>
          </p:spPr>
        </p:pic>
        <p:pic>
          <p:nvPicPr>
            <p:cNvPr id="246" name="Shape 24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885905" y="4310298"/>
              <a:ext cx="489833" cy="533373"/>
            </a:xfrm>
            <a:prstGeom prst="rect">
              <a:avLst/>
            </a:prstGeom>
            <a:noFill/>
            <a:ln>
              <a:noFill/>
            </a:ln>
          </p:spPr>
        </p:pic>
        <p:pic>
          <p:nvPicPr>
            <p:cNvPr id="247" name="Shape 24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212146" y="4318073"/>
              <a:ext cx="293900" cy="522488"/>
            </a:xfrm>
            <a:prstGeom prst="rect">
              <a:avLst/>
            </a:prstGeom>
            <a:noFill/>
            <a:ln>
              <a:noFill/>
            </a:ln>
          </p:spPr>
        </p:pic>
        <p:pic>
          <p:nvPicPr>
            <p:cNvPr id="248" name="Shape 248"/>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958785" y="4199490"/>
              <a:ext cx="571471" cy="680323"/>
            </a:xfrm>
            <a:prstGeom prst="rect">
              <a:avLst/>
            </a:prstGeom>
            <a:noFill/>
            <a:ln>
              <a:noFill/>
            </a:ln>
          </p:spPr>
        </p:pic>
      </p:grpSp>
      <p:sp>
        <p:nvSpPr>
          <p:cNvPr id="249" name="Shape 249"/>
          <p:cNvSpPr/>
          <p:nvPr/>
        </p:nvSpPr>
        <p:spPr>
          <a:xfrm>
            <a:off x="7791960" y="6769393"/>
            <a:ext cx="1129839" cy="87988"/>
          </a:xfrm>
          <a:prstGeom prst="rect">
            <a:avLst/>
          </a:prstGeom>
          <a:solidFill>
            <a:srgbClr val="CB2E62"/>
          </a:solidFill>
          <a:ln>
            <a:noFill/>
          </a:ln>
        </p:spPr>
        <p:txBody>
          <a:bodyPr wrap="square" lIns="121883" tIns="121883" rIns="121883" bIns="121883" anchor="ctr" anchorCtr="0">
            <a:noAutofit/>
          </a:bodyPr>
          <a:lstStyle/>
          <a:p>
            <a:pPr defTabSz="1218996"/>
            <a:endParaRPr sz="1866" kern="0">
              <a:solidFill>
                <a:srgbClr val="000000"/>
              </a:solidFill>
              <a:latin typeface="Arial"/>
              <a:cs typeface="Arial"/>
              <a:sym typeface="Arial"/>
            </a:endParaRPr>
          </a:p>
        </p:txBody>
      </p:sp>
      <p:pic>
        <p:nvPicPr>
          <p:cNvPr id="251" name="Shape 25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551" y="646731"/>
            <a:ext cx="12190271" cy="5196130"/>
          </a:xfrm>
          <a:prstGeom prst="rect">
            <a:avLst/>
          </a:prstGeom>
          <a:noFill/>
          <a:ln>
            <a:noFill/>
          </a:ln>
        </p:spPr>
      </p:pic>
      <p:sp>
        <p:nvSpPr>
          <p:cNvPr id="12" name="Shape 185">
            <a:extLst>
              <a:ext uri="{FF2B5EF4-FFF2-40B4-BE49-F238E27FC236}">
                <a16:creationId xmlns:a16="http://schemas.microsoft.com/office/drawing/2014/main" id="{B778CC2D-7FAF-0745-AFA9-12466F59004F}"/>
              </a:ext>
            </a:extLst>
          </p:cNvPr>
          <p:cNvSpPr txBox="1"/>
          <p:nvPr/>
        </p:nvSpPr>
        <p:spPr>
          <a:xfrm>
            <a:off x="420904" y="366333"/>
            <a:ext cx="8809065" cy="442737"/>
          </a:xfrm>
          <a:prstGeom prst="rect">
            <a:avLst/>
          </a:prstGeom>
          <a:noFill/>
          <a:ln>
            <a:noFill/>
          </a:ln>
        </p:spPr>
        <p:txBody>
          <a:bodyPr wrap="square" lIns="121883" tIns="121883" rIns="121883" bIns="121883" anchor="ctr" anchorCtr="0">
            <a:noAutofit/>
          </a:bodyPr>
          <a:lstStyle/>
          <a:p>
            <a:pPr defTabSz="1218996"/>
            <a:r>
              <a:rPr lang="en" sz="2400" kern="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kern="0" dirty="0">
                <a:solidFill>
                  <a:srgbClr val="FFFFFF"/>
                </a:solidFill>
                <a:latin typeface="Segoe UI Semibold" panose="020B0502040204020203" pitchFamily="34" charset="0"/>
                <a:ea typeface="Roboto"/>
                <a:cs typeface="Segoe UI Semibold" panose="020B0502040204020203" pitchFamily="34" charset="0"/>
                <a:sym typeface="Roboto"/>
              </a:rPr>
              <a:t>App Center</a:t>
            </a:r>
            <a:r>
              <a:rPr lang="ru-RU" sz="2400" b="1" kern="0" dirty="0">
                <a:solidFill>
                  <a:srgbClr val="FFFFFF"/>
                </a:solidFill>
                <a:latin typeface="Segoe UI Semibold" panose="020B0502040204020203" pitchFamily="34" charset="0"/>
                <a:ea typeface="Roboto"/>
                <a:cs typeface="Segoe UI Semibold" panose="020B0502040204020203" pitchFamily="34" charset="0"/>
                <a:sym typeface="Roboto"/>
              </a:rPr>
              <a:t> – аналитика использования </a:t>
            </a:r>
            <a:endParaRPr lang="en" sz="2400" b="1" kern="0" dirty="0">
              <a:solidFill>
                <a:srgbClr val="FFFFFF"/>
              </a:solidFill>
              <a:latin typeface="Segoe UI Semibold" panose="020B0502040204020203" pitchFamily="34" charset="0"/>
              <a:ea typeface="Roboto"/>
              <a:cs typeface="Segoe UI Semibold" panose="020B0502040204020203" pitchFamily="34" charset="0"/>
              <a:sym typeface="Roboto"/>
            </a:endParaRPr>
          </a:p>
        </p:txBody>
      </p:sp>
      <p:sp>
        <p:nvSpPr>
          <p:cNvPr id="13" name="TextBox 12">
            <a:extLst>
              <a:ext uri="{FF2B5EF4-FFF2-40B4-BE49-F238E27FC236}">
                <a16:creationId xmlns:a16="http://schemas.microsoft.com/office/drawing/2014/main" id="{94FEA48F-8B1C-4A4C-AB7D-E9F03B03BECF}"/>
              </a:ext>
            </a:extLst>
          </p:cNvPr>
          <p:cNvSpPr txBox="1"/>
          <p:nvPr/>
        </p:nvSpPr>
        <p:spPr>
          <a:xfrm>
            <a:off x="865" y="5365943"/>
            <a:ext cx="12191135" cy="400110"/>
          </a:xfrm>
          <a:prstGeom prst="rect">
            <a:avLst/>
          </a:prstGeom>
          <a:noFill/>
        </p:spPr>
        <p:txBody>
          <a:bodyPr wrap="square" rtlCol="0">
            <a:spAutoFit/>
          </a:bodyPr>
          <a:lstStyle/>
          <a:p>
            <a:pPr algn="r"/>
            <a:r>
              <a:rPr lang="ru-RU" sz="2000" b="1" dirty="0">
                <a:solidFill>
                  <a:srgbClr val="66FF66"/>
                </a:solidFill>
              </a:rPr>
              <a:t>Результат – понимание поведения пользователей и востребованности функционала</a:t>
            </a:r>
          </a:p>
        </p:txBody>
      </p:sp>
    </p:spTree>
    <p:extLst>
      <p:ext uri="{BB962C8B-B14F-4D97-AF65-F5344CB8AC3E}">
        <p14:creationId xmlns:p14="http://schemas.microsoft.com/office/powerpoint/2010/main" val="381243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BDB"/>
        </a:solidFill>
        <a:effectLst/>
      </p:bgPr>
    </p:bg>
    <p:spTree>
      <p:nvGrpSpPr>
        <p:cNvPr id="1" name="Shape 255"/>
        <p:cNvGrpSpPr/>
        <p:nvPr/>
      </p:nvGrpSpPr>
      <p:grpSpPr>
        <a:xfrm>
          <a:off x="0" y="0"/>
          <a:ext cx="0" cy="0"/>
          <a:chOff x="0" y="0"/>
          <a:chExt cx="0" cy="0"/>
        </a:xfrm>
      </p:grpSpPr>
      <p:grpSp>
        <p:nvGrpSpPr>
          <p:cNvPr id="257" name="Shape 257"/>
          <p:cNvGrpSpPr/>
          <p:nvPr/>
        </p:nvGrpSpPr>
        <p:grpSpPr>
          <a:xfrm>
            <a:off x="2177654" y="5837954"/>
            <a:ext cx="4989845" cy="725575"/>
            <a:chOff x="1632823" y="4378722"/>
            <a:chExt cx="3742915" cy="544258"/>
          </a:xfrm>
        </p:grpSpPr>
        <p:pic>
          <p:nvPicPr>
            <p:cNvPr id="258" name="Shape 25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632823" y="4386498"/>
              <a:ext cx="310227" cy="533373"/>
            </a:xfrm>
            <a:prstGeom prst="rect">
              <a:avLst/>
            </a:prstGeom>
            <a:noFill/>
            <a:ln>
              <a:noFill/>
            </a:ln>
          </p:spPr>
        </p:pic>
        <p:pic>
          <p:nvPicPr>
            <p:cNvPr id="259" name="Shape 25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768070" y="4386498"/>
              <a:ext cx="255801" cy="533373"/>
            </a:xfrm>
            <a:prstGeom prst="rect">
              <a:avLst/>
            </a:prstGeom>
            <a:noFill/>
            <a:ln>
              <a:noFill/>
            </a:ln>
          </p:spPr>
        </p:pic>
        <p:pic>
          <p:nvPicPr>
            <p:cNvPr id="260" name="Shape 26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705419" y="4378722"/>
              <a:ext cx="620455" cy="544258"/>
            </a:xfrm>
            <a:prstGeom prst="rect">
              <a:avLst/>
            </a:prstGeom>
            <a:noFill/>
            <a:ln>
              <a:noFill/>
            </a:ln>
          </p:spPr>
        </p:pic>
        <p:pic>
          <p:nvPicPr>
            <p:cNvPr id="261" name="Shape 261"/>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885905" y="4386498"/>
              <a:ext cx="489833" cy="533373"/>
            </a:xfrm>
            <a:prstGeom prst="rect">
              <a:avLst/>
            </a:prstGeom>
            <a:noFill/>
            <a:ln>
              <a:noFill/>
            </a:ln>
          </p:spPr>
        </p:pic>
      </p:grpSp>
      <p:sp>
        <p:nvSpPr>
          <p:cNvPr id="262" name="Shape 262"/>
          <p:cNvSpPr/>
          <p:nvPr/>
        </p:nvSpPr>
        <p:spPr>
          <a:xfrm>
            <a:off x="9243188" y="6769393"/>
            <a:ext cx="1129839" cy="87988"/>
          </a:xfrm>
          <a:prstGeom prst="rect">
            <a:avLst/>
          </a:prstGeom>
          <a:solidFill>
            <a:srgbClr val="CB2E62"/>
          </a:solidFill>
          <a:ln>
            <a:noFill/>
          </a:ln>
        </p:spPr>
        <p:txBody>
          <a:bodyPr wrap="square" lIns="121883" tIns="121883" rIns="121883" bIns="121883" anchor="ctr" anchorCtr="0">
            <a:noAutofit/>
          </a:bodyPr>
          <a:lstStyle/>
          <a:p>
            <a:pPr defTabSz="1218996"/>
            <a:endParaRPr sz="1866" kern="0">
              <a:solidFill>
                <a:srgbClr val="000000"/>
              </a:solidFill>
              <a:latin typeface="Arial"/>
              <a:cs typeface="Arial"/>
              <a:sym typeface="Arial"/>
            </a:endParaRPr>
          </a:p>
        </p:txBody>
      </p:sp>
      <p:pic>
        <p:nvPicPr>
          <p:cNvPr id="263" name="Shape 263"/>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9518147" y="5681953"/>
            <a:ext cx="599623" cy="891940"/>
          </a:xfrm>
          <a:prstGeom prst="rect">
            <a:avLst/>
          </a:prstGeom>
          <a:noFill/>
          <a:ln>
            <a:noFill/>
          </a:ln>
        </p:spPr>
      </p:pic>
      <p:pic>
        <p:nvPicPr>
          <p:cNvPr id="264" name="Shape 264"/>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7942280" y="5848321"/>
            <a:ext cx="761853" cy="754599"/>
          </a:xfrm>
          <a:prstGeom prst="rect">
            <a:avLst/>
          </a:prstGeom>
          <a:noFill/>
          <a:ln>
            <a:noFill/>
          </a:ln>
        </p:spPr>
      </p:pic>
      <p:pic>
        <p:nvPicPr>
          <p:cNvPr id="265" name="Shape 265"/>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551" y="646731"/>
            <a:ext cx="12190271" cy="5196130"/>
          </a:xfrm>
          <a:prstGeom prst="rect">
            <a:avLst/>
          </a:prstGeom>
          <a:noFill/>
          <a:ln>
            <a:noFill/>
          </a:ln>
        </p:spPr>
      </p:pic>
      <p:sp>
        <p:nvSpPr>
          <p:cNvPr id="12" name="Shape 185">
            <a:extLst>
              <a:ext uri="{FF2B5EF4-FFF2-40B4-BE49-F238E27FC236}">
                <a16:creationId xmlns:a16="http://schemas.microsoft.com/office/drawing/2014/main" id="{BDD75E5D-A88E-F242-8280-7BC9FF86B829}"/>
              </a:ext>
            </a:extLst>
          </p:cNvPr>
          <p:cNvSpPr txBox="1"/>
          <p:nvPr/>
        </p:nvSpPr>
        <p:spPr>
          <a:xfrm>
            <a:off x="420904" y="366333"/>
            <a:ext cx="11380327" cy="442737"/>
          </a:xfrm>
          <a:prstGeom prst="rect">
            <a:avLst/>
          </a:prstGeom>
          <a:noFill/>
          <a:ln>
            <a:noFill/>
          </a:ln>
        </p:spPr>
        <p:txBody>
          <a:bodyPr wrap="square" lIns="121883" tIns="121883" rIns="121883" bIns="121883" anchor="ctr" anchorCtr="0">
            <a:noAutofit/>
          </a:bodyPr>
          <a:lstStyle/>
          <a:p>
            <a:pPr defTabSz="1218996"/>
            <a:r>
              <a:rPr lang="en" sz="2400" kern="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kern="0" dirty="0">
                <a:solidFill>
                  <a:srgbClr val="FFFFFF"/>
                </a:solidFill>
                <a:latin typeface="Segoe UI Semibold" panose="020B0502040204020203" pitchFamily="34" charset="0"/>
                <a:ea typeface="Roboto"/>
                <a:cs typeface="Segoe UI Semibold" panose="020B0502040204020203" pitchFamily="34" charset="0"/>
                <a:sym typeface="Roboto"/>
              </a:rPr>
              <a:t>App Center</a:t>
            </a:r>
            <a:r>
              <a:rPr lang="ru-RU" sz="2400" b="1" kern="0" dirty="0">
                <a:solidFill>
                  <a:srgbClr val="FFFFFF"/>
                </a:solidFill>
                <a:latin typeface="Segoe UI Semibold" panose="020B0502040204020203" pitchFamily="34" charset="0"/>
                <a:ea typeface="Roboto"/>
                <a:cs typeface="Segoe UI Semibold" panose="020B0502040204020203" pitchFamily="34" charset="0"/>
                <a:sym typeface="Roboto"/>
              </a:rPr>
              <a:t> – адресные коммуникации пользователям</a:t>
            </a:r>
            <a:endParaRPr lang="en" sz="2400" b="1" kern="0" dirty="0">
              <a:solidFill>
                <a:srgbClr val="FFFFFF"/>
              </a:solidFill>
              <a:latin typeface="Segoe UI Semibold" panose="020B0502040204020203" pitchFamily="34" charset="0"/>
              <a:ea typeface="Roboto"/>
              <a:cs typeface="Segoe UI Semibold" panose="020B0502040204020203" pitchFamily="34" charset="0"/>
              <a:sym typeface="Roboto"/>
            </a:endParaRPr>
          </a:p>
        </p:txBody>
      </p:sp>
      <p:sp>
        <p:nvSpPr>
          <p:cNvPr id="13" name="TextBox 12">
            <a:extLst>
              <a:ext uri="{FF2B5EF4-FFF2-40B4-BE49-F238E27FC236}">
                <a16:creationId xmlns:a16="http://schemas.microsoft.com/office/drawing/2014/main" id="{71059FDA-034C-4347-BFA5-FF34E9125F3E}"/>
              </a:ext>
            </a:extLst>
          </p:cNvPr>
          <p:cNvSpPr txBox="1"/>
          <p:nvPr/>
        </p:nvSpPr>
        <p:spPr>
          <a:xfrm>
            <a:off x="865" y="5365943"/>
            <a:ext cx="12191135" cy="400110"/>
          </a:xfrm>
          <a:prstGeom prst="rect">
            <a:avLst/>
          </a:prstGeom>
          <a:noFill/>
        </p:spPr>
        <p:txBody>
          <a:bodyPr wrap="square" rtlCol="0">
            <a:spAutoFit/>
          </a:bodyPr>
          <a:lstStyle/>
          <a:p>
            <a:pPr algn="r"/>
            <a:r>
              <a:rPr lang="ru-RU" sz="2000" b="1" dirty="0">
                <a:solidFill>
                  <a:srgbClr val="66FF66"/>
                </a:solidFill>
              </a:rPr>
              <a:t>Результат – эффективность маркетинга выше, стоимость ниже</a:t>
            </a:r>
          </a:p>
        </p:txBody>
      </p:sp>
    </p:spTree>
    <p:extLst>
      <p:ext uri="{BB962C8B-B14F-4D97-AF65-F5344CB8AC3E}">
        <p14:creationId xmlns:p14="http://schemas.microsoft.com/office/powerpoint/2010/main" val="363966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6"/>
        <p:cNvGrpSpPr/>
        <p:nvPr/>
      </p:nvGrpSpPr>
      <p:grpSpPr>
        <a:xfrm>
          <a:off x="0" y="0"/>
          <a:ext cx="0" cy="0"/>
          <a:chOff x="0" y="0"/>
          <a:chExt cx="0" cy="0"/>
        </a:xfrm>
      </p:grpSpPr>
      <p:pic>
        <p:nvPicPr>
          <p:cNvPr id="307" name="Shape 30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66702" y="5033779"/>
            <a:ext cx="2466500" cy="499316"/>
          </a:xfrm>
          <a:prstGeom prst="rect">
            <a:avLst/>
          </a:prstGeom>
          <a:noFill/>
          <a:ln>
            <a:noFill/>
          </a:ln>
        </p:spPr>
      </p:pic>
      <p:pic>
        <p:nvPicPr>
          <p:cNvPr id="308" name="Shape 308" descr="BBBGoodFoodLogo.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105226" y="3166288"/>
            <a:ext cx="2418371" cy="703853"/>
          </a:xfrm>
          <a:prstGeom prst="rect">
            <a:avLst/>
          </a:prstGeom>
          <a:noFill/>
          <a:ln>
            <a:noFill/>
          </a:ln>
        </p:spPr>
      </p:pic>
      <p:pic>
        <p:nvPicPr>
          <p:cNvPr id="309" name="Shape 30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035014" y="1368392"/>
            <a:ext cx="1546074" cy="595569"/>
          </a:xfrm>
          <a:prstGeom prst="rect">
            <a:avLst/>
          </a:prstGeom>
          <a:noFill/>
          <a:ln>
            <a:noFill/>
          </a:ln>
        </p:spPr>
      </p:pic>
      <p:pic>
        <p:nvPicPr>
          <p:cNvPr id="310" name="Shape 310"/>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834276" y="1236234"/>
            <a:ext cx="1455836" cy="872299"/>
          </a:xfrm>
          <a:prstGeom prst="rect">
            <a:avLst/>
          </a:prstGeom>
          <a:noFill/>
          <a:ln>
            <a:noFill/>
          </a:ln>
        </p:spPr>
      </p:pic>
      <p:pic>
        <p:nvPicPr>
          <p:cNvPr id="311" name="Shape 311"/>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387845" y="3229467"/>
            <a:ext cx="2081485" cy="577522"/>
          </a:xfrm>
          <a:prstGeom prst="rect">
            <a:avLst/>
          </a:prstGeom>
          <a:noFill/>
          <a:ln>
            <a:noFill/>
          </a:ln>
        </p:spPr>
      </p:pic>
      <p:pic>
        <p:nvPicPr>
          <p:cNvPr id="312" name="Shape 312"/>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7311725" y="4886396"/>
            <a:ext cx="1269345" cy="794093"/>
          </a:xfrm>
          <a:prstGeom prst="rect">
            <a:avLst/>
          </a:prstGeom>
          <a:noFill/>
          <a:ln>
            <a:noFill/>
          </a:ln>
        </p:spPr>
      </p:pic>
      <p:pic>
        <p:nvPicPr>
          <p:cNvPr id="313" name="Shape 313"/>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616075" y="3103108"/>
            <a:ext cx="2466500" cy="703855"/>
          </a:xfrm>
          <a:prstGeom prst="rect">
            <a:avLst/>
          </a:prstGeom>
          <a:noFill/>
          <a:ln>
            <a:noFill/>
          </a:ln>
        </p:spPr>
      </p:pic>
      <p:pic>
        <p:nvPicPr>
          <p:cNvPr id="314" name="Shape 31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27996" y="4889401"/>
            <a:ext cx="2460484" cy="788076"/>
          </a:xfrm>
          <a:prstGeom prst="rect">
            <a:avLst/>
          </a:prstGeom>
          <a:noFill/>
          <a:ln>
            <a:noFill/>
          </a:ln>
        </p:spPr>
      </p:pic>
      <p:pic>
        <p:nvPicPr>
          <p:cNvPr id="315" name="Shape 315"/>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4384720" y="1155864"/>
            <a:ext cx="1015856" cy="1015856"/>
          </a:xfrm>
          <a:prstGeom prst="rect">
            <a:avLst/>
          </a:prstGeom>
          <a:noFill/>
          <a:ln>
            <a:noFill/>
          </a:ln>
        </p:spPr>
      </p:pic>
      <p:pic>
        <p:nvPicPr>
          <p:cNvPr id="316" name="Shape 316"/>
          <p:cNvPicPr preferRelativeResize="0"/>
          <p:nvPr/>
        </p:nvPicPr>
        <p:blipFill>
          <a:blip r:embed="rId12">
            <a:alphaModFix/>
          </a:blip>
          <a:stretch>
            <a:fillRect/>
          </a:stretch>
        </p:blipFill>
        <p:spPr>
          <a:xfrm>
            <a:off x="9660396" y="4864722"/>
            <a:ext cx="1803611" cy="837414"/>
          </a:xfrm>
          <a:prstGeom prst="rect">
            <a:avLst/>
          </a:prstGeom>
          <a:noFill/>
          <a:ln>
            <a:noFill/>
          </a:ln>
        </p:spPr>
      </p:pic>
      <p:pic>
        <p:nvPicPr>
          <p:cNvPr id="317" name="Shape 31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323878" y="1156923"/>
            <a:ext cx="1581507" cy="975095"/>
          </a:xfrm>
          <a:prstGeom prst="rect">
            <a:avLst/>
          </a:prstGeom>
          <a:noFill/>
          <a:ln>
            <a:noFill/>
          </a:ln>
        </p:spPr>
      </p:pic>
    </p:spTree>
    <p:extLst>
      <p:ext uri="{BB962C8B-B14F-4D97-AF65-F5344CB8AC3E}">
        <p14:creationId xmlns:p14="http://schemas.microsoft.com/office/powerpoint/2010/main" val="381926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8A748C-DB5B-49E7-8CDB-F4F8C0AE8C48}"/>
              </a:ext>
            </a:extLst>
          </p:cNvPr>
          <p:cNvSpPr>
            <a:spLocks noGrp="1"/>
          </p:cNvSpPr>
          <p:nvPr>
            <p:ph type="title"/>
          </p:nvPr>
        </p:nvSpPr>
        <p:spPr>
          <a:xfrm>
            <a:off x="733097" y="2084173"/>
            <a:ext cx="10326413" cy="1793104"/>
          </a:xfrm>
        </p:spPr>
        <p:txBody>
          <a:bodyPr/>
          <a:lstStyle/>
          <a:p>
            <a:pPr algn="ctr"/>
            <a:r>
              <a:rPr lang="ru-RU" dirty="0"/>
              <a:t>Трудности создания масштабируемого </a:t>
            </a:r>
            <a:r>
              <a:rPr lang="en-US" dirty="0"/>
              <a:t>backend </a:t>
            </a:r>
            <a:r>
              <a:rPr lang="ru-RU" dirty="0"/>
              <a:t>для приложений</a:t>
            </a:r>
          </a:p>
        </p:txBody>
      </p:sp>
    </p:spTree>
    <p:extLst>
      <p:ext uri="{BB962C8B-B14F-4D97-AF65-F5344CB8AC3E}">
        <p14:creationId xmlns:p14="http://schemas.microsoft.com/office/powerpoint/2010/main" val="21928215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EC2300-A8F3-4294-91F4-3BC6BAF30F1B}"/>
              </a:ext>
            </a:extLst>
          </p:cNvPr>
          <p:cNvSpPr>
            <a:spLocks noGrp="1"/>
          </p:cNvSpPr>
          <p:nvPr>
            <p:ph type="body" sz="quarter" idx="10"/>
          </p:nvPr>
        </p:nvSpPr>
        <p:spPr>
          <a:xfrm>
            <a:off x="269240" y="1189177"/>
            <a:ext cx="11653523" cy="5931496"/>
          </a:xfrm>
        </p:spPr>
        <p:txBody>
          <a:bodyPr/>
          <a:lstStyle/>
          <a:p>
            <a:r>
              <a:rPr lang="ru-RU" sz="3600" dirty="0"/>
              <a:t>Долго и дорого создавать инфраструктуру для приложений – большие задержки с запуском</a:t>
            </a:r>
          </a:p>
          <a:p>
            <a:r>
              <a:rPr lang="ru-RU" sz="3600" dirty="0"/>
              <a:t>Большие затраты времени и денег на её обслуживание</a:t>
            </a:r>
          </a:p>
          <a:p>
            <a:r>
              <a:rPr lang="ru-RU" sz="3600" dirty="0"/>
              <a:t>При удачном запуске приложения - сервера не справляются с нагрузкой</a:t>
            </a:r>
          </a:p>
          <a:p>
            <a:r>
              <a:rPr lang="ru-RU" sz="3600" dirty="0"/>
              <a:t>При неудачном запуске приложения – сервера простаивают</a:t>
            </a:r>
          </a:p>
          <a:p>
            <a:r>
              <a:rPr lang="ru-RU" sz="3600" dirty="0"/>
              <a:t>При скачущей нагрузке – обе проблемы вместе</a:t>
            </a:r>
          </a:p>
          <a:p>
            <a:r>
              <a:rPr lang="ru-RU" sz="3600" dirty="0"/>
              <a:t>Инциденты с безопасностью данных …</a:t>
            </a:r>
          </a:p>
        </p:txBody>
      </p:sp>
      <p:sp>
        <p:nvSpPr>
          <p:cNvPr id="5" name="Title 4">
            <a:extLst>
              <a:ext uri="{FF2B5EF4-FFF2-40B4-BE49-F238E27FC236}">
                <a16:creationId xmlns:a16="http://schemas.microsoft.com/office/drawing/2014/main" id="{49624C49-6CE5-4CA7-9E9E-77D6A0B6FBD0}"/>
              </a:ext>
            </a:extLst>
          </p:cNvPr>
          <p:cNvSpPr>
            <a:spLocks noGrp="1"/>
          </p:cNvSpPr>
          <p:nvPr>
            <p:ph type="title"/>
          </p:nvPr>
        </p:nvSpPr>
        <p:spPr/>
        <p:txBody>
          <a:bodyPr/>
          <a:lstStyle/>
          <a:p>
            <a:r>
              <a:rPr lang="ru-RU" dirty="0"/>
              <a:t>Знакомые им ситуации</a:t>
            </a:r>
          </a:p>
        </p:txBody>
      </p:sp>
    </p:spTree>
    <p:extLst>
      <p:ext uri="{BB962C8B-B14F-4D97-AF65-F5344CB8AC3E}">
        <p14:creationId xmlns:p14="http://schemas.microsoft.com/office/powerpoint/2010/main" val="14311904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616910" y="487"/>
            <a:ext cx="5575091"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69241" y="289958"/>
            <a:ext cx="5792176" cy="1013334"/>
          </a:xfrm>
        </p:spPr>
        <p:txBody>
          <a:bodyPr/>
          <a:lstStyle/>
          <a:p>
            <a:pPr lvl="0"/>
            <a:r>
              <a:rPr lang="ru-RU" sz="4705" kern="0" spc="0" dirty="0">
                <a:ln>
                  <a:noFill/>
                </a:ln>
                <a:solidFill>
                  <a:schemeClr val="tx1"/>
                </a:solidFill>
              </a:rPr>
              <a:t>Ответственность и масштабирование</a:t>
            </a:r>
            <a:endParaRPr lang="en-US" sz="4313" dirty="0"/>
          </a:p>
        </p:txBody>
      </p:sp>
      <p:sp>
        <p:nvSpPr>
          <p:cNvPr id="4" name="TextBox 3"/>
          <p:cNvSpPr txBox="1"/>
          <p:nvPr/>
        </p:nvSpPr>
        <p:spPr>
          <a:xfrm>
            <a:off x="269241" y="1948245"/>
            <a:ext cx="5792176" cy="4624624"/>
          </a:xfrm>
          <a:prstGeom prst="rect">
            <a:avLst/>
          </a:prstGeom>
          <a:noFill/>
        </p:spPr>
        <p:txBody>
          <a:bodyPr wrap="square" lIns="182854" tIns="146284" rIns="182854" bIns="146284" rtlCol="0">
            <a:spAutoFit/>
          </a:bodyPr>
          <a:lstStyle/>
          <a:p>
            <a:pPr defTabSz="914314">
              <a:lnSpc>
                <a:spcPct val="90000"/>
              </a:lnSpc>
              <a:spcAft>
                <a:spcPts val="600"/>
              </a:spcAft>
            </a:pPr>
            <a:r>
              <a:rPr lang="en-US" sz="3200" dirty="0">
                <a:solidFill>
                  <a:srgbClr val="FFFFFF"/>
                </a:solidFill>
                <a:latin typeface="Segoe UI"/>
              </a:rPr>
              <a:t>On-premise </a:t>
            </a:r>
            <a:r>
              <a:rPr lang="en-US" sz="2400" dirty="0">
                <a:solidFill>
                  <a:srgbClr val="FFFFFF"/>
                </a:solidFill>
                <a:latin typeface="Segoe UI"/>
              </a:rPr>
              <a:t>– </a:t>
            </a:r>
            <a:r>
              <a:rPr lang="ru-RU" sz="2400" dirty="0">
                <a:solidFill>
                  <a:srgbClr val="FFFFFF"/>
                </a:solidFill>
                <a:latin typeface="Segoe UI"/>
              </a:rPr>
              <a:t>хостинг у себя/в собственном ЦОД</a:t>
            </a:r>
            <a:endParaRPr lang="en-US" sz="2400" dirty="0">
              <a:solidFill>
                <a:srgbClr val="FFFFFF"/>
              </a:solidFill>
              <a:latin typeface="Segoe UI"/>
            </a:endParaRPr>
          </a:p>
          <a:p>
            <a:pPr defTabSz="914314">
              <a:lnSpc>
                <a:spcPct val="90000"/>
              </a:lnSpc>
              <a:spcAft>
                <a:spcPts val="600"/>
              </a:spcAft>
            </a:pPr>
            <a:r>
              <a:rPr lang="en-US" sz="3200" dirty="0">
                <a:solidFill>
                  <a:srgbClr val="FFFFFF"/>
                </a:solidFill>
                <a:latin typeface="Segoe UI"/>
              </a:rPr>
              <a:t>IaaS</a:t>
            </a:r>
            <a:r>
              <a:rPr lang="en-US" sz="2400" dirty="0">
                <a:solidFill>
                  <a:srgbClr val="FFFFFF"/>
                </a:solidFill>
                <a:latin typeface="Segoe UI"/>
              </a:rPr>
              <a:t> – </a:t>
            </a:r>
            <a:r>
              <a:rPr lang="ru-RU" sz="2400" dirty="0">
                <a:solidFill>
                  <a:srgbClr val="FFFFFF"/>
                </a:solidFill>
                <a:latin typeface="Segoe UI"/>
              </a:rPr>
              <a:t>использование виртуальных машин</a:t>
            </a:r>
          </a:p>
          <a:p>
            <a:pPr defTabSz="914314">
              <a:lnSpc>
                <a:spcPct val="90000"/>
              </a:lnSpc>
              <a:spcAft>
                <a:spcPts val="600"/>
              </a:spcAft>
            </a:pPr>
            <a:r>
              <a:rPr lang="en-US" sz="3200" dirty="0">
                <a:solidFill>
                  <a:srgbClr val="FFFFFF"/>
                </a:solidFill>
                <a:latin typeface="Segoe UI"/>
              </a:rPr>
              <a:t>PaaS</a:t>
            </a:r>
            <a:r>
              <a:rPr lang="en-US" sz="2400" dirty="0">
                <a:solidFill>
                  <a:srgbClr val="FFFFFF"/>
                </a:solidFill>
                <a:latin typeface="Segoe UI"/>
              </a:rPr>
              <a:t> - </a:t>
            </a:r>
            <a:r>
              <a:rPr lang="ru-RU" sz="2400" dirty="0">
                <a:solidFill>
                  <a:srgbClr val="FFFFFF"/>
                </a:solidFill>
                <a:latin typeface="Segoe UI"/>
              </a:rPr>
              <a:t>использование платформенных сервисов для запуска логики или хранения данных</a:t>
            </a:r>
          </a:p>
          <a:p>
            <a:pPr defTabSz="914314">
              <a:lnSpc>
                <a:spcPct val="90000"/>
              </a:lnSpc>
              <a:spcAft>
                <a:spcPts val="600"/>
              </a:spcAft>
            </a:pPr>
            <a:r>
              <a:rPr lang="en-US" sz="3200" dirty="0">
                <a:solidFill>
                  <a:srgbClr val="FFFFFF"/>
                </a:solidFill>
                <a:latin typeface="Segoe UI"/>
              </a:rPr>
              <a:t>SaaS</a:t>
            </a:r>
            <a:r>
              <a:rPr lang="en-US" sz="2400" dirty="0">
                <a:solidFill>
                  <a:srgbClr val="FFFFFF"/>
                </a:solidFill>
                <a:latin typeface="Segoe UI"/>
              </a:rPr>
              <a:t> – </a:t>
            </a:r>
            <a:r>
              <a:rPr lang="ru-RU" sz="2400" dirty="0">
                <a:solidFill>
                  <a:srgbClr val="FFFFFF"/>
                </a:solidFill>
                <a:latin typeface="Segoe UI"/>
              </a:rPr>
              <a:t>использование готового сервиса, </a:t>
            </a:r>
            <a:r>
              <a:rPr lang="en-US" sz="2400" dirty="0">
                <a:solidFill>
                  <a:srgbClr val="FFFFFF"/>
                </a:solidFill>
                <a:latin typeface="Segoe UI"/>
              </a:rPr>
              <a:t>API</a:t>
            </a:r>
            <a:r>
              <a:rPr lang="ru-RU" sz="2400" dirty="0">
                <a:solidFill>
                  <a:srgbClr val="FFFFFF"/>
                </a:solidFill>
                <a:latin typeface="Segoe UI"/>
              </a:rPr>
              <a:t> или пользовательского интерфейса.</a:t>
            </a:r>
          </a:p>
          <a:p>
            <a:pPr defTabSz="914314">
              <a:lnSpc>
                <a:spcPct val="90000"/>
              </a:lnSpc>
              <a:spcAft>
                <a:spcPts val="600"/>
              </a:spcAft>
            </a:pPr>
            <a:endParaRPr lang="en-US" sz="1836" dirty="0">
              <a:solidFill>
                <a:srgbClr val="FFFFFF"/>
              </a:solidFill>
              <a:latin typeface="Segoe UI"/>
            </a:endParaRPr>
          </a:p>
        </p:txBody>
      </p:sp>
      <p:graphicFrame>
        <p:nvGraphicFramePr>
          <p:cNvPr id="6" name="Table 5"/>
          <p:cNvGraphicFramePr>
            <a:graphicFrameLocks noGrp="1"/>
          </p:cNvGraphicFramePr>
          <p:nvPr>
            <p:extLst/>
          </p:nvPr>
        </p:nvGraphicFramePr>
        <p:xfrm>
          <a:off x="6844284" y="534012"/>
          <a:ext cx="5093753" cy="5135991"/>
        </p:xfrm>
        <a:graphic>
          <a:graphicData uri="http://schemas.openxmlformats.org/drawingml/2006/table">
            <a:tbl>
              <a:tblPr firstRow="1" bandRow="1">
                <a:tableStyleId>{5940675A-B579-460E-94D1-54222C63F5DA}</a:tableStyleId>
              </a:tblPr>
              <a:tblGrid>
                <a:gridCol w="1975104">
                  <a:extLst>
                    <a:ext uri="{9D8B030D-6E8A-4147-A177-3AD203B41FA5}">
                      <a16:colId xmlns:a16="http://schemas.microsoft.com/office/drawing/2014/main" val="2544153837"/>
                    </a:ext>
                  </a:extLst>
                </a:gridCol>
                <a:gridCol w="957159">
                  <a:extLst>
                    <a:ext uri="{9D8B030D-6E8A-4147-A177-3AD203B41FA5}">
                      <a16:colId xmlns:a16="http://schemas.microsoft.com/office/drawing/2014/main" val="3937659814"/>
                    </a:ext>
                  </a:extLst>
                </a:gridCol>
                <a:gridCol w="567041">
                  <a:extLst>
                    <a:ext uri="{9D8B030D-6E8A-4147-A177-3AD203B41FA5}">
                      <a16:colId xmlns:a16="http://schemas.microsoft.com/office/drawing/2014/main" val="2750310453"/>
                    </a:ext>
                  </a:extLst>
                </a:gridCol>
                <a:gridCol w="727368">
                  <a:extLst>
                    <a:ext uri="{9D8B030D-6E8A-4147-A177-3AD203B41FA5}">
                      <a16:colId xmlns:a16="http://schemas.microsoft.com/office/drawing/2014/main" val="1063817949"/>
                    </a:ext>
                  </a:extLst>
                </a:gridCol>
                <a:gridCol w="867081">
                  <a:extLst>
                    <a:ext uri="{9D8B030D-6E8A-4147-A177-3AD203B41FA5}">
                      <a16:colId xmlns:a16="http://schemas.microsoft.com/office/drawing/2014/main" val="449148099"/>
                    </a:ext>
                  </a:extLst>
                </a:gridCol>
              </a:tblGrid>
              <a:tr h="359421">
                <a:tc>
                  <a:txBody>
                    <a:bodyPr/>
                    <a:lstStyle/>
                    <a:p>
                      <a:r>
                        <a:rPr lang="ru-RU" sz="1600" b="0" dirty="0">
                          <a:solidFill>
                            <a:schemeClr val="bg1"/>
                          </a:solidFill>
                          <a:latin typeface="Segoe UI Semibold" panose="020B0702040204020203" pitchFamily="34" charset="0"/>
                          <a:cs typeface="Segoe UI Semibold" panose="020B0702040204020203" pitchFamily="34" charset="0"/>
                        </a:rPr>
                        <a:t>Ответственность</a:t>
                      </a:r>
                      <a:endParaRPr lang="en-US" sz="1600" b="0"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On-</a:t>
                      </a:r>
                      <a:r>
                        <a:rPr lang="en-US" sz="1400" b="0" dirty="0" err="1">
                          <a:solidFill>
                            <a:schemeClr val="bg1"/>
                          </a:solidFill>
                          <a:latin typeface="Segoe UI Semibold" panose="020B0702040204020203" pitchFamily="34" charset="0"/>
                          <a:cs typeface="Segoe UI Semibold" panose="020B0702040204020203" pitchFamily="34" charset="0"/>
                        </a:rPr>
                        <a:t>Prem</a:t>
                      </a:r>
                      <a:endParaRPr lang="en-US" sz="1400" b="0"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marL="89642" marR="89642" marT="44821" marB="44821">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30730">
                <a:tc>
                  <a:txBody>
                    <a:bodyPr/>
                    <a:lstStyle/>
                    <a:p>
                      <a:r>
                        <a:rPr lang="ru-RU" sz="1600" dirty="0">
                          <a:solidFill>
                            <a:schemeClr val="bg1"/>
                          </a:solidFill>
                        </a:rPr>
                        <a:t>Приложения</a:t>
                      </a:r>
                      <a:endParaRPr lang="en-US" sz="1600" dirty="0">
                        <a:solidFill>
                          <a:schemeClr val="bg1"/>
                        </a:solidFill>
                      </a:endParaRPr>
                    </a:p>
                  </a:txBody>
                  <a:tcPr marL="89642" marR="89642" marT="44821" marB="44821"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89642" marR="89642" marT="44821" marB="44821">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30730">
                <a:tc>
                  <a:txBody>
                    <a:bodyPr/>
                    <a:lstStyle/>
                    <a:p>
                      <a:r>
                        <a:rPr lang="ru-RU" sz="1600" dirty="0">
                          <a:solidFill>
                            <a:schemeClr val="bg1"/>
                          </a:solidFill>
                        </a:rPr>
                        <a:t>Данные</a:t>
                      </a:r>
                      <a:endParaRPr lang="en-US" sz="1600" dirty="0">
                        <a:solidFill>
                          <a:schemeClr val="bg1"/>
                        </a:solidFill>
                      </a:endParaRP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958753268"/>
                  </a:ext>
                </a:extLst>
              </a:tr>
              <a:tr h="530730">
                <a:tc>
                  <a:txBody>
                    <a:bodyPr/>
                    <a:lstStyle/>
                    <a:p>
                      <a:r>
                        <a:rPr lang="en-US" sz="1600" dirty="0">
                          <a:solidFill>
                            <a:schemeClr val="bg1"/>
                          </a:solidFill>
                        </a:rPr>
                        <a:t>Runtime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1033960191"/>
                  </a:ext>
                </a:extLst>
              </a:tr>
              <a:tr h="530730">
                <a:tc>
                  <a:txBody>
                    <a:bodyPr/>
                    <a:lstStyle/>
                    <a:p>
                      <a:r>
                        <a:rPr lang="en-US" sz="1600" dirty="0">
                          <a:solidFill>
                            <a:schemeClr val="bg1"/>
                          </a:solidFill>
                        </a:rPr>
                        <a:t>Middleware</a:t>
                      </a: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876098919"/>
                  </a:ext>
                </a:extLst>
              </a:tr>
              <a:tr h="530730">
                <a:tc>
                  <a:txBody>
                    <a:bodyPr/>
                    <a:lstStyle/>
                    <a:p>
                      <a:r>
                        <a:rPr lang="ru-RU" sz="1600" dirty="0">
                          <a:solidFill>
                            <a:schemeClr val="bg1"/>
                          </a:solidFill>
                        </a:rPr>
                        <a:t>ОС</a:t>
                      </a:r>
                      <a:endParaRPr lang="en-US" sz="1600" dirty="0">
                        <a:solidFill>
                          <a:schemeClr val="bg1"/>
                        </a:solidFill>
                      </a:endParaRP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899666371"/>
                  </a:ext>
                </a:extLst>
              </a:tr>
              <a:tr h="530730">
                <a:tc>
                  <a:txBody>
                    <a:bodyPr/>
                    <a:lstStyle/>
                    <a:p>
                      <a:r>
                        <a:rPr lang="ru-RU" sz="1600" dirty="0">
                          <a:solidFill>
                            <a:schemeClr val="bg1"/>
                          </a:solidFill>
                        </a:rPr>
                        <a:t>Виртуализация</a:t>
                      </a:r>
                      <a:endParaRPr lang="en-US" sz="1600" dirty="0">
                        <a:solidFill>
                          <a:schemeClr val="bg1"/>
                        </a:solidFill>
                      </a:endParaRP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337277180"/>
                  </a:ext>
                </a:extLst>
              </a:tr>
              <a:tr h="530730">
                <a:tc>
                  <a:txBody>
                    <a:bodyPr/>
                    <a:lstStyle/>
                    <a:p>
                      <a:r>
                        <a:rPr lang="ru-RU" sz="1600" dirty="0">
                          <a:solidFill>
                            <a:schemeClr val="bg1"/>
                          </a:solidFill>
                        </a:rPr>
                        <a:t>Серверы</a:t>
                      </a:r>
                      <a:endParaRPr lang="en-US" sz="1600" dirty="0">
                        <a:solidFill>
                          <a:schemeClr val="bg1"/>
                        </a:solidFill>
                      </a:endParaRP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943673154"/>
                  </a:ext>
                </a:extLst>
              </a:tr>
              <a:tr h="530730">
                <a:tc>
                  <a:txBody>
                    <a:bodyPr/>
                    <a:lstStyle/>
                    <a:p>
                      <a:r>
                        <a:rPr lang="ru-RU" sz="1600" dirty="0">
                          <a:solidFill>
                            <a:schemeClr val="bg1"/>
                          </a:solidFill>
                        </a:rPr>
                        <a:t>Хранилище</a:t>
                      </a:r>
                      <a:endParaRPr lang="en-US" sz="1600" dirty="0">
                        <a:solidFill>
                          <a:schemeClr val="bg1"/>
                        </a:solidFill>
                      </a:endParaRP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802216785"/>
                  </a:ext>
                </a:extLst>
              </a:tr>
              <a:tr h="530730">
                <a:tc>
                  <a:txBody>
                    <a:bodyPr/>
                    <a:lstStyle/>
                    <a:p>
                      <a:r>
                        <a:rPr lang="ru-RU" sz="1600" dirty="0">
                          <a:solidFill>
                            <a:schemeClr val="bg1"/>
                          </a:solidFill>
                        </a:rPr>
                        <a:t>Сеть</a:t>
                      </a:r>
                      <a:endParaRPr lang="en-US" sz="1600" dirty="0">
                        <a:solidFill>
                          <a:schemeClr val="bg1"/>
                        </a:solidFill>
                      </a:endParaRPr>
                    </a:p>
                  </a:txBody>
                  <a:tcPr marL="89642" marR="89642" marT="44821" marB="44821" anchor="b">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tc>
                  <a:txBody>
                    <a:bodyPr/>
                    <a:lstStyle/>
                    <a:p>
                      <a:endParaRPr lang="en-US" sz="1700" dirty="0">
                        <a:solidFill>
                          <a:schemeClr val="bg1"/>
                        </a:solidFill>
                        <a:highlight>
                          <a:srgbClr val="FFFF00"/>
                        </a:highlight>
                      </a:endParaRPr>
                    </a:p>
                  </a:txBody>
                  <a:tcPr marL="89642" marR="89642" marT="44821" marB="44821">
                    <a:solidFill>
                      <a:schemeClr val="tx1"/>
                    </a:solidFill>
                  </a:tcPr>
                </a:tc>
                <a:tc>
                  <a:txBody>
                    <a:bodyPr/>
                    <a:lstStyle/>
                    <a:p>
                      <a:endParaRPr lang="en-US" sz="1700" dirty="0">
                        <a:solidFill>
                          <a:schemeClr val="bg1"/>
                        </a:solidFill>
                      </a:endParaRPr>
                    </a:p>
                  </a:txBody>
                  <a:tcPr marL="89642" marR="89642" marT="44821" marB="44821">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087727" y="1029441"/>
            <a:ext cx="448213" cy="4640947"/>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nvGrpSpPr>
          <p:cNvPr id="50" name="Group 49"/>
          <p:cNvGrpSpPr/>
          <p:nvPr/>
        </p:nvGrpSpPr>
        <p:grpSpPr>
          <a:xfrm>
            <a:off x="10414376" y="1029441"/>
            <a:ext cx="448212" cy="4640947"/>
            <a:chOff x="9691654" y="1049587"/>
            <a:chExt cx="457200" cy="4734008"/>
          </a:xfrm>
        </p:grpSpPr>
        <p:sp>
          <p:nvSpPr>
            <p:cNvPr id="8" name="Rectangle 7"/>
            <p:cNvSpPr/>
            <p:nvPr/>
          </p:nvSpPr>
          <p:spPr bwMode="auto">
            <a:xfrm>
              <a:off x="9691654"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3" name="Rectangle 12"/>
            <p:cNvSpPr/>
            <p:nvPr/>
          </p:nvSpPr>
          <p:spPr bwMode="auto">
            <a:xfrm>
              <a:off x="9691654" y="1584188"/>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nvGrpSpPr>
          <p:cNvPr id="61" name="Group 60"/>
          <p:cNvGrpSpPr/>
          <p:nvPr/>
        </p:nvGrpSpPr>
        <p:grpSpPr>
          <a:xfrm>
            <a:off x="9732611" y="1029442"/>
            <a:ext cx="456627" cy="4640560"/>
            <a:chOff x="10608689" y="1049587"/>
            <a:chExt cx="465783" cy="4733613"/>
          </a:xfrm>
        </p:grpSpPr>
        <p:sp>
          <p:nvSpPr>
            <p:cNvPr id="9" name="Rectangle 8"/>
            <p:cNvSpPr/>
            <p:nvPr/>
          </p:nvSpPr>
          <p:spPr bwMode="auto">
            <a:xfrm>
              <a:off x="1060868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4" name="Rectangle 13"/>
            <p:cNvSpPr/>
            <p:nvPr/>
          </p:nvSpPr>
          <p:spPr bwMode="auto">
            <a:xfrm>
              <a:off x="1060868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8" name="Rectangle 17"/>
            <p:cNvSpPr/>
            <p:nvPr/>
          </p:nvSpPr>
          <p:spPr bwMode="auto">
            <a:xfrm>
              <a:off x="1060868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2" name="Rectangle 21"/>
            <p:cNvSpPr/>
            <p:nvPr/>
          </p:nvSpPr>
          <p:spPr bwMode="auto">
            <a:xfrm>
              <a:off x="1060868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6" name="Rectangle 25"/>
            <p:cNvSpPr/>
            <p:nvPr/>
          </p:nvSpPr>
          <p:spPr bwMode="auto">
            <a:xfrm>
              <a:off x="1060868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nvGrpSpPr>
          <p:cNvPr id="60" name="Group 59"/>
          <p:cNvGrpSpPr/>
          <p:nvPr/>
        </p:nvGrpSpPr>
        <p:grpSpPr>
          <a:xfrm>
            <a:off x="9059260" y="1029442"/>
            <a:ext cx="448212" cy="4640560"/>
            <a:chOff x="11310059" y="1049587"/>
            <a:chExt cx="457200" cy="4733613"/>
          </a:xfrm>
        </p:grpSpPr>
        <p:sp>
          <p:nvSpPr>
            <p:cNvPr id="10" name="Rectangle 9"/>
            <p:cNvSpPr/>
            <p:nvPr/>
          </p:nvSpPr>
          <p:spPr bwMode="auto">
            <a:xfrm>
              <a:off x="1131005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5" name="Rectangle 14"/>
            <p:cNvSpPr/>
            <p:nvPr/>
          </p:nvSpPr>
          <p:spPr bwMode="auto">
            <a:xfrm>
              <a:off x="1131005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9" name="Rectangle 18"/>
            <p:cNvSpPr/>
            <p:nvPr/>
          </p:nvSpPr>
          <p:spPr bwMode="auto">
            <a:xfrm>
              <a:off x="1131005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3" name="Rectangle 22"/>
            <p:cNvSpPr/>
            <p:nvPr/>
          </p:nvSpPr>
          <p:spPr bwMode="auto">
            <a:xfrm>
              <a:off x="1131005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7" name="Rectangle 26"/>
            <p:cNvSpPr/>
            <p:nvPr/>
          </p:nvSpPr>
          <p:spPr bwMode="auto">
            <a:xfrm>
              <a:off x="1131005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1" name="Rectangle 30"/>
            <p:cNvSpPr/>
            <p:nvPr/>
          </p:nvSpPr>
          <p:spPr bwMode="auto">
            <a:xfrm>
              <a:off x="1131005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5" name="Rectangle 34"/>
            <p:cNvSpPr/>
            <p:nvPr/>
          </p:nvSpPr>
          <p:spPr bwMode="auto">
            <a:xfrm>
              <a:off x="1131005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9" name="Rectangle 38"/>
            <p:cNvSpPr/>
            <p:nvPr/>
          </p:nvSpPr>
          <p:spPr bwMode="auto">
            <a:xfrm>
              <a:off x="1131005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3" name="Rectangle 42"/>
            <p:cNvSpPr/>
            <p:nvPr/>
          </p:nvSpPr>
          <p:spPr bwMode="auto">
            <a:xfrm>
              <a:off x="1131005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nvGrpSpPr>
          <p:cNvPr id="59" name="Group 58"/>
          <p:cNvGrpSpPr/>
          <p:nvPr/>
        </p:nvGrpSpPr>
        <p:grpSpPr>
          <a:xfrm>
            <a:off x="10443337" y="5964369"/>
            <a:ext cx="1375164" cy="506901"/>
            <a:chOff x="9205950" y="5966176"/>
            <a:chExt cx="1402739" cy="517065"/>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55" name="TextBox 54"/>
            <p:cNvSpPr txBox="1"/>
            <p:nvPr/>
          </p:nvSpPr>
          <p:spPr>
            <a:xfrm>
              <a:off x="9381237" y="5966176"/>
              <a:ext cx="1227452" cy="517065"/>
            </a:xfrm>
            <a:prstGeom prst="rect">
              <a:avLst/>
            </a:prstGeom>
            <a:noFill/>
          </p:spPr>
          <p:txBody>
            <a:bodyPr wrap="none" lIns="179285" tIns="143428" rIns="179285" bIns="143428" rtlCol="0">
              <a:spAutoFit/>
            </a:bodyPr>
            <a:lstStyle/>
            <a:p>
              <a:pPr defTabSz="914314">
                <a:lnSpc>
                  <a:spcPct val="90000"/>
                </a:lnSpc>
                <a:spcAft>
                  <a:spcPts val="588"/>
                </a:spcAft>
              </a:pPr>
              <a:r>
                <a:rPr lang="en-US" sz="1568" dirty="0">
                  <a:solidFill>
                    <a:srgbClr val="505050"/>
                  </a:solidFill>
                  <a:latin typeface="Segoe UI"/>
                </a:rPr>
                <a:t>Microsoft</a:t>
              </a:r>
            </a:p>
          </p:txBody>
        </p:sp>
      </p:grpSp>
      <p:grpSp>
        <p:nvGrpSpPr>
          <p:cNvPr id="58" name="Group 57"/>
          <p:cNvGrpSpPr/>
          <p:nvPr/>
        </p:nvGrpSpPr>
        <p:grpSpPr>
          <a:xfrm>
            <a:off x="8596393" y="5964365"/>
            <a:ext cx="1667428" cy="506833"/>
            <a:chOff x="10595131" y="5966176"/>
            <a:chExt cx="1700862" cy="516996"/>
          </a:xfrm>
        </p:grpSpPr>
        <p:sp>
          <p:nvSpPr>
            <p:cNvPr id="56" name="Rectangle 55"/>
            <p:cNvSpPr/>
            <p:nvPr/>
          </p:nvSpPr>
          <p:spPr bwMode="auto">
            <a:xfrm>
              <a:off x="10595131" y="6071862"/>
              <a:ext cx="274320" cy="27432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57" name="TextBox 56"/>
            <p:cNvSpPr txBox="1"/>
            <p:nvPr/>
          </p:nvSpPr>
          <p:spPr>
            <a:xfrm>
              <a:off x="10742947" y="5966176"/>
              <a:ext cx="1553046" cy="516996"/>
            </a:xfrm>
            <a:prstGeom prst="rect">
              <a:avLst/>
            </a:prstGeom>
            <a:noFill/>
          </p:spPr>
          <p:txBody>
            <a:bodyPr wrap="none" lIns="179285" tIns="143428" rIns="179285" bIns="143428" rtlCol="0">
              <a:spAutoFit/>
            </a:bodyPr>
            <a:lstStyle/>
            <a:p>
              <a:pPr defTabSz="914314">
                <a:lnSpc>
                  <a:spcPct val="90000"/>
                </a:lnSpc>
                <a:spcAft>
                  <a:spcPts val="588"/>
                </a:spcAft>
              </a:pPr>
              <a:r>
                <a:rPr lang="ru-RU" sz="1568" dirty="0">
                  <a:solidFill>
                    <a:srgbClr val="505050"/>
                  </a:solidFill>
                  <a:latin typeface="Segoe UI"/>
                </a:rPr>
                <a:t>Разработчик</a:t>
              </a:r>
              <a:endParaRPr lang="en-US" sz="1568" dirty="0">
                <a:solidFill>
                  <a:srgbClr val="505050"/>
                </a:solidFill>
                <a:latin typeface="Segoe UI"/>
              </a:endParaRPr>
            </a:p>
          </p:txBody>
        </p:sp>
      </p:grpSp>
    </p:spTree>
    <p:extLst>
      <p:ext uri="{BB962C8B-B14F-4D97-AF65-F5344CB8AC3E}">
        <p14:creationId xmlns:p14="http://schemas.microsoft.com/office/powerpoint/2010/main" val="15280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2052045" y="1189494"/>
            <a:ext cx="10139956" cy="56680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5" name="Picture 4" descr="https://tool.microsoftsca.com/Content/assets/clients/928527.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55833" y="3321212"/>
            <a:ext cx="855094" cy="427547"/>
          </a:xfrm>
          <a:prstGeom prst="rect">
            <a:avLst/>
          </a:prstGeom>
          <a:extLst>
            <a:ext uri="{909E8E84-426E-40DD-AFC4-6F175D3DCCD1}">
              <a14:hiddenFill xmlns:a14="http://schemas.microsoft.com/office/drawing/2010/main">
                <a:solidFill>
                  <a:srgbClr val="FFFFFF"/>
                </a:solidFill>
              </a14:hiddenFill>
            </a:ext>
          </a:extLst>
        </p:spPr>
      </p:pic>
      <p:pic>
        <p:nvPicPr>
          <p:cNvPr id="86" name="Picture 2" descr="http://plugins.netbeans.org/data/images/1418381717_Jekastic_logo.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613940" y="3296070"/>
            <a:ext cx="955667" cy="477832"/>
          </a:xfrm>
          <a:prstGeom prst="rect">
            <a:avLst/>
          </a:prstGeom>
          <a:extLst>
            <a:ext uri="{909E8E84-426E-40DD-AFC4-6F175D3DCCD1}">
              <a14:hiddenFill xmlns:a14="http://schemas.microsoft.com/office/drawing/2010/main">
                <a:solidFill>
                  <a:srgbClr val="FFFFFF"/>
                </a:solidFill>
              </a14:hiddenFill>
            </a:ext>
          </a:extLst>
        </p:spPr>
      </p:pic>
      <p:pic>
        <p:nvPicPr>
          <p:cNvPr id="87" name="Picture 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43448" y="3191591"/>
            <a:ext cx="509373" cy="509373"/>
          </a:xfrm>
          <a:prstGeom prst="rect">
            <a:avLst/>
          </a:prstGeom>
        </p:spPr>
      </p:pic>
      <p:pic>
        <p:nvPicPr>
          <p:cNvPr id="89" name="Picture 8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96289" y="3438669"/>
            <a:ext cx="1044145" cy="192636"/>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79569" y="1444539"/>
            <a:ext cx="1306457" cy="372230"/>
          </a:xfrm>
          <a:prstGeom prst="rect">
            <a:avLst/>
          </a:prstGeom>
        </p:spPr>
      </p:pic>
      <p:sp>
        <p:nvSpPr>
          <p:cNvPr id="22" name="Rectangle 21"/>
          <p:cNvSpPr/>
          <p:nvPr/>
        </p:nvSpPr>
        <p:spPr bwMode="auto">
          <a:xfrm>
            <a:off x="1" y="1189494"/>
            <a:ext cx="2052044" cy="56680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3" name="Straight Connector 122"/>
          <p:cNvCxnSpPr/>
          <p:nvPr/>
        </p:nvCxnSpPr>
        <p:spPr>
          <a:xfrm>
            <a:off x="1" y="2141658"/>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 y="3082174"/>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 y="4022689"/>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 y="5903721"/>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 y="4963205"/>
            <a:ext cx="12222681" cy="0"/>
          </a:xfrm>
          <a:prstGeom prst="line">
            <a:avLst/>
          </a:prstGeom>
          <a:ln w="28575">
            <a:solidFill>
              <a:schemeClr val="bg2"/>
            </a:solidFill>
            <a:prstDash val="solid"/>
          </a:ln>
        </p:spPr>
        <p:style>
          <a:lnRef idx="1">
            <a:schemeClr val="accent1"/>
          </a:lnRef>
          <a:fillRef idx="0">
            <a:schemeClr val="accent1"/>
          </a:fillRef>
          <a:effectRef idx="0">
            <a:schemeClr val="accent1"/>
          </a:effectRef>
          <a:fontRef idx="minor">
            <a:schemeClr val="tx1"/>
          </a:fontRef>
        </p:style>
      </p:cxnSp>
      <p:pic>
        <p:nvPicPr>
          <p:cNvPr id="103" name="Picture 10" descr="https://encrypted-tbn3.gstatic.com/images?q=tbn:ANd9GcQgAB8I4GUYPGAuHqEufTpFML_JWZior9mwUJP3P5Tro4I_bcL5"/>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305539" y="3250683"/>
            <a:ext cx="534464" cy="513852"/>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03190" y="3246139"/>
            <a:ext cx="733285" cy="522941"/>
          </a:xfrm>
          <a:prstGeom prst="rect">
            <a:avLst/>
          </a:prstGeom>
        </p:spPr>
      </p:pic>
      <p:grpSp>
        <p:nvGrpSpPr>
          <p:cNvPr id="105" name="Group 104"/>
          <p:cNvGrpSpPr/>
          <p:nvPr/>
        </p:nvGrpSpPr>
        <p:grpSpPr>
          <a:xfrm>
            <a:off x="4813467" y="3228826"/>
            <a:ext cx="487057" cy="557567"/>
            <a:chOff x="11227523" y="2315027"/>
            <a:chExt cx="565700" cy="647594"/>
          </a:xfrm>
        </p:grpSpPr>
        <p:pic>
          <p:nvPicPr>
            <p:cNvPr id="106" name="Picture 105"/>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9473" y="3356309"/>
            <a:ext cx="1812899" cy="392245"/>
          </a:xfrm>
          <a:prstGeom prst="rect">
            <a:avLst/>
          </a:prstGeom>
          <a:noFill/>
        </p:spPr>
        <p:txBody>
          <a:bodyPr wrap="square" lIns="143428" tIns="89642" rIns="143428" bIns="89642" rtlCol="0">
            <a:spAutoFit/>
          </a:bodyPr>
          <a:lstStyle/>
          <a:p>
            <a:pPr marL="0" marR="0" lvl="0" indent="0" algn="l" defTabSz="913075" rtl="0" eaLnBrk="1" fontAlgn="auto" latinLnBrk="0" hangingPunct="1">
              <a:lnSpc>
                <a:spcPct val="100000"/>
              </a:lnSpc>
              <a:spcBef>
                <a:spcPts val="0"/>
              </a:spcBef>
              <a:spcAft>
                <a:spcPts val="0"/>
              </a:spcAft>
              <a:buClrTx/>
              <a:buSzTx/>
              <a:buFontTx/>
              <a:buNone/>
              <a:tabLst/>
              <a:defRPr/>
            </a:pPr>
            <a:r>
              <a:rPr kumimoji="0" lang="ru-RU"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Приложения</a:t>
            </a:r>
            <a:endParaRPr kumimoji="0" lang="en-US"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pic>
        <p:nvPicPr>
          <p:cNvPr id="27" name="Picture 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529434" y="1464633"/>
            <a:ext cx="1435279" cy="427165"/>
          </a:xfrm>
          <a:prstGeom prst="rect">
            <a:avLst/>
          </a:prstGeom>
        </p:spPr>
      </p:pic>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106539" y="1503031"/>
            <a:ext cx="1313534" cy="355405"/>
          </a:xfrm>
          <a:prstGeom prst="rect">
            <a:avLst/>
          </a:prstGeom>
        </p:spPr>
      </p:pic>
      <p:pic>
        <p:nvPicPr>
          <p:cNvPr id="100" name="Picture 7"/>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642782" y="1414985"/>
            <a:ext cx="324967" cy="49578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065500" y="1392557"/>
            <a:ext cx="438492" cy="51297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7195387" y="1515864"/>
            <a:ext cx="1567014" cy="307635"/>
          </a:xfrm>
          <a:prstGeom prst="rect">
            <a:avLst/>
          </a:prstGeom>
          <a:noFill/>
        </p:spPr>
        <p:txBody>
          <a:bodyPr wrap="square" rtlCol="0">
            <a:spAutoFit/>
          </a:bodyPr>
          <a:lstStyle/>
          <a:p>
            <a:pPr marL="0" marR="0" lvl="0" indent="0" algn="l" defTabSz="913075"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69912">
                      <a:srgbClr val="0078D7"/>
                    </a:gs>
                    <a:gs pos="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Clients </a:t>
            </a:r>
          </a:p>
        </p:txBody>
      </p:sp>
      <p:sp>
        <p:nvSpPr>
          <p:cNvPr id="70" name="TextBox 69"/>
          <p:cNvSpPr txBox="1"/>
          <p:nvPr/>
        </p:nvSpPr>
        <p:spPr>
          <a:xfrm>
            <a:off x="228600" y="6177857"/>
            <a:ext cx="1683162" cy="392183"/>
          </a:xfrm>
          <a:prstGeom prst="rect">
            <a:avLst/>
          </a:prstGeom>
          <a:noFill/>
        </p:spPr>
        <p:txBody>
          <a:bodyPr wrap="square" lIns="143428" tIns="89642" rIns="143428" bIns="89642" rtlCol="0">
            <a:spAutoFit/>
          </a:bodyPr>
          <a:lstStyle/>
          <a:p>
            <a:pPr marL="0" marR="0" lvl="0" indent="0" algn="l" defTabSz="913075" rtl="0" eaLnBrk="1" fontAlgn="auto" latinLnBrk="0" hangingPunct="1">
              <a:lnSpc>
                <a:spcPct val="100000"/>
              </a:lnSpc>
              <a:spcBef>
                <a:spcPts val="0"/>
              </a:spcBef>
              <a:spcAft>
                <a:spcPts val="0"/>
              </a:spcAft>
              <a:buClrTx/>
              <a:buSzTx/>
              <a:buFontTx/>
              <a:buNone/>
              <a:tabLst/>
              <a:defRPr/>
            </a:pPr>
            <a:r>
              <a:rPr kumimoji="0" lang="ru-RU"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Инфраструктура</a:t>
            </a:r>
            <a:endParaRPr kumimoji="0" lang="en-US"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2" name="TextBox 131"/>
          <p:cNvSpPr txBox="1"/>
          <p:nvPr/>
        </p:nvSpPr>
        <p:spPr>
          <a:xfrm>
            <a:off x="319473" y="2415793"/>
            <a:ext cx="1508453" cy="392245"/>
          </a:xfrm>
          <a:prstGeom prst="rect">
            <a:avLst/>
          </a:prstGeom>
          <a:noFill/>
        </p:spPr>
        <p:txBody>
          <a:bodyPr wrap="square" lIns="143428" tIns="89642" rIns="143428" bIns="89642" rtlCol="0">
            <a:spAutoFit/>
          </a:bodyPr>
          <a:lstStyle/>
          <a:p>
            <a:pPr marL="0" marR="0" lvl="0" indent="0" algn="l" defTabSz="913075" rtl="0" eaLnBrk="1" fontAlgn="auto" latinLnBrk="0" hangingPunct="1">
              <a:lnSpc>
                <a:spcPct val="100000"/>
              </a:lnSpc>
              <a:spcBef>
                <a:spcPts val="0"/>
              </a:spcBef>
              <a:spcAft>
                <a:spcPts val="0"/>
              </a:spcAft>
              <a:buClrTx/>
              <a:buSzTx/>
              <a:buFontTx/>
              <a:buNone/>
              <a:tabLst/>
              <a:defRPr/>
            </a:pPr>
            <a:r>
              <a:rPr kumimoji="0" lang="ru-RU"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Управление</a:t>
            </a:r>
            <a:endParaRPr kumimoji="0" lang="en-US"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pic>
        <p:nvPicPr>
          <p:cNvPr id="11" name="Picture 1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084294" y="2270317"/>
            <a:ext cx="1416564" cy="661479"/>
          </a:xfrm>
          <a:prstGeom prst="rect">
            <a:avLst/>
          </a:prstGeom>
        </p:spPr>
      </p:pic>
      <p:pic>
        <p:nvPicPr>
          <p:cNvPr id="12" name="Picture 1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287549" y="2320779"/>
            <a:ext cx="570443" cy="560555"/>
          </a:xfrm>
          <a:prstGeom prst="rect">
            <a:avLst/>
          </a:prstGeom>
        </p:spPr>
      </p:pic>
      <p:pic>
        <p:nvPicPr>
          <p:cNvPr id="13" name="Picture 1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718460" y="2293164"/>
            <a:ext cx="778861" cy="615782"/>
          </a:xfrm>
          <a:prstGeom prst="rect">
            <a:avLst/>
          </a:prstGeom>
        </p:spPr>
      </p:pic>
      <p:pic>
        <p:nvPicPr>
          <p:cNvPr id="14" name="Picture 1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714922" y="2314749"/>
            <a:ext cx="914720" cy="572615"/>
          </a:xfrm>
          <a:prstGeom prst="rect">
            <a:avLst/>
          </a:prstGeom>
        </p:spPr>
      </p:pic>
      <p:pic>
        <p:nvPicPr>
          <p:cNvPr id="20" name="Picture 1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627979" y="5196861"/>
            <a:ext cx="1044813" cy="510534"/>
          </a:xfrm>
          <a:prstGeom prst="rect">
            <a:avLst/>
          </a:prstGeom>
        </p:spPr>
      </p:pic>
      <p:pic>
        <p:nvPicPr>
          <p:cNvPr id="21" name="Picture 20"/>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611975" y="5300860"/>
            <a:ext cx="984910" cy="302534"/>
          </a:xfrm>
          <a:prstGeom prst="rect">
            <a:avLst/>
          </a:prstGeom>
        </p:spPr>
      </p:pic>
      <p:pic>
        <p:nvPicPr>
          <p:cNvPr id="19" name="Picture 18"/>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645436" y="5278400"/>
            <a:ext cx="1329395" cy="347456"/>
          </a:xfrm>
          <a:prstGeom prst="rect">
            <a:avLst/>
          </a:prstGeom>
        </p:spPr>
      </p:pic>
      <p:sp>
        <p:nvSpPr>
          <p:cNvPr id="131" name="TextBox 130"/>
          <p:cNvSpPr txBox="1"/>
          <p:nvPr/>
        </p:nvSpPr>
        <p:spPr>
          <a:xfrm>
            <a:off x="319473" y="5131737"/>
            <a:ext cx="1812899" cy="603330"/>
          </a:xfrm>
          <a:prstGeom prst="rect">
            <a:avLst/>
          </a:prstGeom>
          <a:noFill/>
        </p:spPr>
        <p:txBody>
          <a:bodyPr wrap="square" lIns="143428" tIns="89642" rIns="143428" bIns="89642" rtlCol="0">
            <a:spAutoFit/>
          </a:bodyPr>
          <a:lstStyle/>
          <a:p>
            <a:pPr marL="0" marR="0" lvl="0" indent="0" algn="l" defTabSz="913075" rtl="0" eaLnBrk="1" fontAlgn="auto" latinLnBrk="0" hangingPunct="1">
              <a:lnSpc>
                <a:spcPct val="100000"/>
              </a:lnSpc>
              <a:spcBef>
                <a:spcPts val="0"/>
              </a:spcBef>
              <a:spcAft>
                <a:spcPts val="0"/>
              </a:spcAft>
              <a:buClrTx/>
              <a:buSzTx/>
              <a:buFontTx/>
              <a:buNone/>
              <a:tabLst/>
              <a:defRPr/>
            </a:pPr>
            <a:r>
              <a:rPr kumimoji="0" lang="ru-RU"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Базы данных и </a:t>
            </a:r>
            <a:r>
              <a:rPr kumimoji="0" lang="en-US"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middleware</a:t>
            </a:r>
          </a:p>
        </p:txBody>
      </p:sp>
      <p:pic>
        <p:nvPicPr>
          <p:cNvPr id="10" name="Picture 9"/>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558237" y="5273446"/>
            <a:ext cx="1071494" cy="357365"/>
          </a:xfrm>
          <a:prstGeom prst="rect">
            <a:avLst/>
          </a:prstGeom>
        </p:spPr>
      </p:pic>
      <p:pic>
        <p:nvPicPr>
          <p:cNvPr id="119" name="Picture 11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385139" y="4378882"/>
            <a:ext cx="769386" cy="214719"/>
          </a:xfrm>
          <a:prstGeom prst="rect">
            <a:avLst/>
          </a:prstGeom>
        </p:spPr>
      </p:pic>
      <p:sp>
        <p:nvSpPr>
          <p:cNvPr id="128" name="TextBox 127"/>
          <p:cNvSpPr txBox="1"/>
          <p:nvPr/>
        </p:nvSpPr>
        <p:spPr>
          <a:xfrm>
            <a:off x="319473" y="4191221"/>
            <a:ext cx="1812899" cy="603453"/>
          </a:xfrm>
          <a:prstGeom prst="rect">
            <a:avLst/>
          </a:prstGeom>
          <a:noFill/>
        </p:spPr>
        <p:txBody>
          <a:bodyPr wrap="square" lIns="143428" tIns="89642" rIns="143428" bIns="89642" rtlCol="0">
            <a:spAutoFit/>
          </a:bodyPr>
          <a:lstStyle/>
          <a:p>
            <a:pPr marL="0" marR="0" lvl="0" indent="0" algn="l" defTabSz="91307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App frameworks</a:t>
            </a:r>
          </a:p>
          <a:p>
            <a:pPr marL="0" marR="0" lvl="0" indent="0" algn="l" defTabSz="913075" rtl="0" eaLnBrk="1" fontAlgn="auto" latinLnBrk="0" hangingPunct="1">
              <a:lnSpc>
                <a:spcPct val="100000"/>
              </a:lnSpc>
              <a:spcBef>
                <a:spcPts val="0"/>
              </a:spcBef>
              <a:spcAft>
                <a:spcPts val="0"/>
              </a:spcAft>
              <a:buClrTx/>
              <a:buSzTx/>
              <a:buFontTx/>
              <a:buNone/>
              <a:tabLst/>
              <a:defRPr/>
            </a:pPr>
            <a:r>
              <a:rPr kumimoji="0" lang="ru-RU"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и</a:t>
            </a:r>
            <a:r>
              <a:rPr kumimoji="0" lang="en-US"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ru-RU"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инструменты</a:t>
            </a:r>
            <a:endParaRPr kumimoji="0" lang="en-US"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pic>
        <p:nvPicPr>
          <p:cNvPr id="2" name="Picture 1"/>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702622" y="4257008"/>
            <a:ext cx="399399" cy="458465"/>
          </a:xfrm>
          <a:prstGeom prst="rect">
            <a:avLst/>
          </a:prstGeom>
        </p:spPr>
      </p:pic>
      <p:pic>
        <p:nvPicPr>
          <p:cNvPr id="84" name="Picture 83"/>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970487" y="4329995"/>
            <a:ext cx="1335196" cy="312493"/>
          </a:xfrm>
          <a:prstGeom prst="rect">
            <a:avLst/>
          </a:prstGeom>
        </p:spPr>
      </p:pic>
      <p:pic>
        <p:nvPicPr>
          <p:cNvPr id="81" name="Picture 8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528063" y="4383728"/>
            <a:ext cx="1019096" cy="205026"/>
          </a:xfrm>
          <a:prstGeom prst="rect">
            <a:avLst/>
          </a:prstGeom>
        </p:spPr>
      </p:pic>
      <p:pic>
        <p:nvPicPr>
          <p:cNvPr id="88" name="Picture 87"/>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9631249" y="5224865"/>
            <a:ext cx="444926" cy="454527"/>
          </a:xfrm>
          <a:prstGeom prst="rect">
            <a:avLst/>
          </a:prstGeom>
        </p:spPr>
      </p:pic>
      <p:pic>
        <p:nvPicPr>
          <p:cNvPr id="90" name="Picture 89"/>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5990536" y="5311939"/>
            <a:ext cx="613029" cy="280376"/>
          </a:xfrm>
          <a:prstGeom prst="rect">
            <a:avLst/>
          </a:prstGeom>
        </p:spPr>
      </p:pic>
      <p:pic>
        <p:nvPicPr>
          <p:cNvPr id="93" name="Picture 92"/>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10069136" y="5255858"/>
            <a:ext cx="957733" cy="392539"/>
          </a:xfrm>
          <a:prstGeom prst="rect">
            <a:avLst/>
          </a:prstGeom>
        </p:spPr>
      </p:pic>
      <p:pic>
        <p:nvPicPr>
          <p:cNvPr id="4" name="Picture 3"/>
          <p:cNvPicPr>
            <a:picLocks noChangeAspect="1"/>
          </p:cNvPicPr>
          <p:nvPr/>
        </p:nvPicPr>
        <p:blipFill>
          <a:blip r:embed="rId31"/>
          <a:stretch>
            <a:fillRect/>
          </a:stretch>
        </p:blipFill>
        <p:spPr>
          <a:xfrm>
            <a:off x="6847244" y="2297709"/>
            <a:ext cx="569361" cy="606695"/>
          </a:xfrm>
          <a:prstGeom prst="rect">
            <a:avLst/>
          </a:prstGeom>
        </p:spPr>
      </p:pic>
      <p:pic>
        <p:nvPicPr>
          <p:cNvPr id="6" name="Picture 5"/>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0779031" y="3268820"/>
            <a:ext cx="488815" cy="477578"/>
          </a:xfrm>
          <a:prstGeom prst="rect">
            <a:avLst/>
          </a:prstGeom>
        </p:spPr>
      </p:pic>
      <p:pic>
        <p:nvPicPr>
          <p:cNvPr id="16" name="Picture 15"/>
          <p:cNvPicPr>
            <a:picLocks noChangeAspect="1"/>
          </p:cNvPicPr>
          <p:nvPr/>
        </p:nvPicPr>
        <p:blipFill>
          <a:blip r:embed="rId33"/>
          <a:stretch>
            <a:fillRect/>
          </a:stretch>
        </p:blipFill>
        <p:spPr>
          <a:xfrm>
            <a:off x="11470859" y="3257038"/>
            <a:ext cx="494547" cy="501141"/>
          </a:xfrm>
          <a:prstGeom prst="rect">
            <a:avLst/>
          </a:prstGeom>
        </p:spPr>
      </p:pic>
      <p:pic>
        <p:nvPicPr>
          <p:cNvPr id="17" name="Picture 16"/>
          <p:cNvPicPr>
            <a:picLocks noChangeAspect="1"/>
          </p:cNvPicPr>
          <p:nvPr/>
        </p:nvPicPr>
        <p:blipFill>
          <a:blip r:embed="rId34"/>
          <a:stretch>
            <a:fillRect/>
          </a:stretch>
        </p:blipFill>
        <p:spPr>
          <a:xfrm>
            <a:off x="7634207" y="2308532"/>
            <a:ext cx="559883" cy="585047"/>
          </a:xfrm>
          <a:prstGeom prst="rect">
            <a:avLst/>
          </a:prstGeom>
        </p:spPr>
      </p:pic>
      <p:pic>
        <p:nvPicPr>
          <p:cNvPr id="83" name="Picture 82"/>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9581269" y="6162990"/>
            <a:ext cx="1220233" cy="449046"/>
          </a:xfrm>
          <a:prstGeom prst="rect">
            <a:avLst/>
          </a:prstGeom>
        </p:spPr>
      </p:pic>
      <p:pic>
        <p:nvPicPr>
          <p:cNvPr id="111" name="Picture 110"/>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10724507" y="6170411"/>
            <a:ext cx="1278399" cy="434203"/>
          </a:xfrm>
          <a:prstGeom prst="rect">
            <a:avLst/>
          </a:prstGeom>
        </p:spPr>
      </p:pic>
      <p:pic>
        <p:nvPicPr>
          <p:cNvPr id="9" name="Picture 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311139" y="1399359"/>
            <a:ext cx="3351990" cy="580891"/>
          </a:xfrm>
          <a:prstGeom prst="rect">
            <a:avLst/>
          </a:prstGeom>
        </p:spPr>
      </p:pic>
      <p:sp>
        <p:nvSpPr>
          <p:cNvPr id="99" name="TextBox 98"/>
          <p:cNvSpPr txBox="1"/>
          <p:nvPr/>
        </p:nvSpPr>
        <p:spPr>
          <a:xfrm>
            <a:off x="319473" y="1475277"/>
            <a:ext cx="1812899" cy="392245"/>
          </a:xfrm>
          <a:prstGeom prst="rect">
            <a:avLst/>
          </a:prstGeom>
          <a:noFill/>
        </p:spPr>
        <p:txBody>
          <a:bodyPr wrap="square" lIns="143428" tIns="89642" rIns="143428" bIns="89642" rtlCol="0">
            <a:spAutoFit/>
          </a:bodyPr>
          <a:lstStyle/>
          <a:p>
            <a:pPr marL="0" marR="0" lvl="0" indent="0" algn="l" defTabSz="91307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DevOps</a:t>
            </a:r>
          </a:p>
        </p:txBody>
      </p:sp>
      <p:sp>
        <p:nvSpPr>
          <p:cNvPr id="110" name="TextBox 109"/>
          <p:cNvSpPr txBox="1"/>
          <p:nvPr/>
        </p:nvSpPr>
        <p:spPr>
          <a:xfrm>
            <a:off x="5618658" y="3329907"/>
            <a:ext cx="957006" cy="524753"/>
          </a:xfrm>
          <a:prstGeom prst="rect">
            <a:avLst/>
          </a:prstGeom>
          <a:noFill/>
        </p:spPr>
        <p:txBody>
          <a:bodyPr wrap="square" rtlCol="0">
            <a:spAutoFit/>
          </a:bodyPr>
          <a:lstStyle/>
          <a:p>
            <a:pPr marL="0" marR="0" lvl="0" indent="0" algn="l" defTabSz="913075"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69912">
                      <a:srgbClr val="0078D7"/>
                    </a:gs>
                    <a:gs pos="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PaaS &amp;</a:t>
            </a:r>
          </a:p>
          <a:p>
            <a:pPr marL="0" marR="0" lvl="0" indent="0" algn="l" defTabSz="913075" rtl="0" eaLnBrk="1" fontAlgn="auto" latinLnBrk="0" hangingPunct="1">
              <a:lnSpc>
                <a:spcPct val="90000"/>
              </a:lnSpc>
              <a:spcBef>
                <a:spcPts val="0"/>
              </a:spcBef>
              <a:spcAft>
                <a:spcPts val="0"/>
              </a:spcAft>
              <a:buClrTx/>
              <a:buSzTx/>
              <a:buFontTx/>
              <a:buNone/>
              <a:tabLst/>
              <a:defRPr/>
            </a:pPr>
            <a:r>
              <a:rPr kumimoji="0" lang="en-US" sz="1567" b="0" i="0" u="none" strike="noStrike" kern="1200" cap="none" spc="0" normalizeH="0" baseline="0" noProof="0" dirty="0" err="1">
                <a:ln>
                  <a:noFill/>
                </a:ln>
                <a:gradFill>
                  <a:gsLst>
                    <a:gs pos="69912">
                      <a:srgbClr val="0078D7"/>
                    </a:gs>
                    <a:gs pos="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Devops</a:t>
            </a:r>
            <a:endParaRPr kumimoji="0" lang="en-US" sz="1567" b="0" i="0" u="none" strike="noStrike" kern="1200" cap="none" spc="0" normalizeH="0" baseline="0" noProof="0" dirty="0">
              <a:ln>
                <a:noFill/>
              </a:ln>
              <a:gradFill>
                <a:gsLst>
                  <a:gs pos="69912">
                    <a:srgbClr val="0078D7"/>
                  </a:gs>
                  <a:gs pos="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113" name="Picture 112"/>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8338747" y="6138551"/>
            <a:ext cx="1289266" cy="497924"/>
          </a:xfrm>
          <a:prstGeom prst="rect">
            <a:avLst/>
          </a:prstGeom>
        </p:spPr>
      </p:pic>
      <p:pic>
        <p:nvPicPr>
          <p:cNvPr id="114" name="Picture 113"/>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5318236" y="6132794"/>
            <a:ext cx="837155" cy="509437"/>
          </a:xfrm>
          <a:prstGeom prst="rect">
            <a:avLst/>
          </a:prstGeom>
        </p:spPr>
      </p:pic>
      <p:pic>
        <p:nvPicPr>
          <p:cNvPr id="121" name="Picture 120"/>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6433093" y="6224470"/>
            <a:ext cx="948813" cy="326085"/>
          </a:xfrm>
          <a:prstGeom prst="rect">
            <a:avLst/>
          </a:prstGeom>
        </p:spPr>
      </p:pic>
      <p:pic>
        <p:nvPicPr>
          <p:cNvPr id="122" name="Picture 4" descr="http://rottmann.net/wp-content/uploads/2013/02/Scalr_Logo.png"/>
          <p:cNvPicPr>
            <a:picLocks noChangeAspect="1" noChangeArrowheads="1"/>
          </p:cNvPicPr>
          <p:nvPr/>
        </p:nvPicPr>
        <p:blipFill>
          <a:blip r:embed="rId41" cstate="screen">
            <a:extLst>
              <a:ext uri="{28A0092B-C50C-407E-A947-70E740481C1C}">
                <a14:useLocalDpi xmlns:a14="http://schemas.microsoft.com/office/drawing/2010/main"/>
              </a:ext>
            </a:extLst>
          </a:blip>
          <a:srcRect/>
          <a:stretch>
            <a:fillRect/>
          </a:stretch>
        </p:blipFill>
        <p:spPr bwMode="auto">
          <a:xfrm>
            <a:off x="11019107" y="2480307"/>
            <a:ext cx="908231" cy="24149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8411692" y="2374913"/>
            <a:ext cx="946418" cy="45228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3" cstate="print">
            <a:extLst>
              <a:ext uri="{28A0092B-C50C-407E-A947-70E740481C1C}">
                <a14:useLocalDpi xmlns:a14="http://schemas.microsoft.com/office/drawing/2010/main"/>
              </a:ext>
            </a:extLst>
          </a:blip>
          <a:srcRect/>
          <a:stretch>
            <a:fillRect/>
          </a:stretch>
        </p:blipFill>
        <p:spPr bwMode="auto">
          <a:xfrm>
            <a:off x="10369352" y="2384981"/>
            <a:ext cx="432150" cy="43215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9575712" y="2313037"/>
            <a:ext cx="576038" cy="5760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3085251" y="6145492"/>
            <a:ext cx="490018" cy="484043"/>
          </a:xfrm>
          <a:prstGeom prst="rect">
            <a:avLst/>
          </a:prstGeom>
        </p:spPr>
      </p:pic>
      <p:pic>
        <p:nvPicPr>
          <p:cNvPr id="72" name="Picture 71"/>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2301847" y="5310099"/>
            <a:ext cx="1200251" cy="284059"/>
          </a:xfrm>
          <a:prstGeom prst="rect">
            <a:avLst/>
          </a:prstGeom>
        </p:spPr>
      </p:pic>
      <p:pic>
        <p:nvPicPr>
          <p:cNvPr id="73" name="Picture 72"/>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2301847" y="6089149"/>
            <a:ext cx="505703" cy="596729"/>
          </a:xfrm>
          <a:prstGeom prst="rect">
            <a:avLst/>
          </a:prstGeom>
        </p:spPr>
      </p:pic>
      <p:pic>
        <p:nvPicPr>
          <p:cNvPr id="76" name="Picture 75"/>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2305539" y="4337684"/>
            <a:ext cx="553444" cy="297112"/>
          </a:xfrm>
          <a:prstGeom prst="rect">
            <a:avLst/>
          </a:prstGeom>
        </p:spPr>
      </p:pic>
      <p:pic>
        <p:nvPicPr>
          <p:cNvPr id="78" name="Picture 77"/>
          <p:cNvPicPr>
            <a:picLocks noChangeAspect="1"/>
          </p:cNvPicPr>
          <p:nvPr/>
        </p:nvPicPr>
        <p:blipFill>
          <a:blip r:embed="rId49">
            <a:extLst>
              <a:ext uri="{28A0092B-C50C-407E-A947-70E740481C1C}">
                <a14:useLocalDpi xmlns:a14="http://schemas.microsoft.com/office/drawing/2010/main"/>
              </a:ext>
            </a:extLst>
          </a:blip>
          <a:stretch>
            <a:fillRect/>
          </a:stretch>
        </p:blipFill>
        <p:spPr>
          <a:xfrm>
            <a:off x="5865509" y="4125893"/>
            <a:ext cx="474381" cy="720695"/>
          </a:xfrm>
          <a:prstGeom prst="rect">
            <a:avLst/>
          </a:prstGeom>
        </p:spPr>
      </p:pic>
      <p:sp>
        <p:nvSpPr>
          <p:cNvPr id="5" name="AutoShape 2" descr="Gradle"/>
          <p:cNvSpPr>
            <a:spLocks noChangeAspect="1" noChangeArrowheads="1"/>
          </p:cNvSpPr>
          <p:nvPr/>
        </p:nvSpPr>
        <p:spPr bwMode="auto">
          <a:xfrm>
            <a:off x="153361" y="-447176"/>
            <a:ext cx="2800931" cy="9336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028" name="Picture 4" descr="http://people.redhat.com/jamisonm/Red_Hat_cmyk_logo.jpg"/>
          <p:cNvPicPr>
            <a:picLocks noChangeAspect="1" noChangeArrowheads="1"/>
          </p:cNvPicPr>
          <p:nvPr/>
        </p:nvPicPr>
        <p:blipFill>
          <a:blip r:embed="rId50" cstate="screen">
            <a:extLst>
              <a:ext uri="{28A0092B-C50C-407E-A947-70E740481C1C}">
                <a14:useLocalDpi xmlns:a14="http://schemas.microsoft.com/office/drawing/2010/main"/>
              </a:ext>
            </a:extLst>
          </a:blip>
          <a:srcRect/>
          <a:stretch>
            <a:fillRect/>
          </a:stretch>
        </p:blipFill>
        <p:spPr bwMode="auto">
          <a:xfrm>
            <a:off x="3852971" y="6197131"/>
            <a:ext cx="1187564" cy="38076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dirty="0"/>
              <a:t>Azure </a:t>
            </a:r>
            <a:r>
              <a:rPr lang="ru-RU" dirty="0"/>
              <a:t>– открытое облако</a:t>
            </a:r>
            <a:endParaRPr lang="en-US" dirty="0"/>
          </a:p>
        </p:txBody>
      </p:sp>
      <p:pic>
        <p:nvPicPr>
          <p:cNvPr id="69" name="Picture 2" descr="http://4.bp.blogspot.com/-bNfHa5G9pqk/TeDlhHQchXI/AAAAAAAACIQ/8OKNn24Mnlg/s1600/Canonical-Logo-Small-Original.png"/>
          <p:cNvPicPr>
            <a:picLocks noChangeAspect="1" noChangeArrowheads="1"/>
          </p:cNvPicPr>
          <p:nvPr/>
        </p:nvPicPr>
        <p:blipFill>
          <a:blip r:embed="rId51" cstate="screen">
            <a:extLst>
              <a:ext uri="{28A0092B-C50C-407E-A947-70E740481C1C}">
                <a14:useLocalDpi xmlns:a14="http://schemas.microsoft.com/office/drawing/2010/main"/>
              </a:ext>
            </a:extLst>
          </a:blip>
          <a:srcRect/>
          <a:stretch>
            <a:fillRect/>
          </a:stretch>
        </p:blipFill>
        <p:spPr bwMode="auto">
          <a:xfrm>
            <a:off x="7551214" y="6054245"/>
            <a:ext cx="766975" cy="65274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7711103" y="5263533"/>
            <a:ext cx="827725" cy="312860"/>
          </a:xfrm>
          <a:prstGeom prst="rect">
            <a:avLst/>
          </a:prstGeom>
        </p:spPr>
      </p:pic>
      <p:pic>
        <p:nvPicPr>
          <p:cNvPr id="74" name="Picture 2" descr="Image result for DataStax"/>
          <p:cNvPicPr>
            <a:picLocks noChangeAspect="1" noChangeArrowheads="1"/>
          </p:cNvPicPr>
          <p:nvPr/>
        </p:nvPicPr>
        <p:blipFill>
          <a:blip r:embed="rId53" cstate="screen">
            <a:extLst>
              <a:ext uri="{28A0092B-C50C-407E-A947-70E740481C1C}">
                <a14:useLocalDpi xmlns:a14="http://schemas.microsoft.com/office/drawing/2010/main"/>
              </a:ext>
            </a:extLst>
          </a:blip>
          <a:srcRect/>
          <a:stretch>
            <a:fillRect/>
          </a:stretch>
        </p:blipFill>
        <p:spPr bwMode="auto">
          <a:xfrm>
            <a:off x="11019107" y="5314117"/>
            <a:ext cx="1084390" cy="22410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a:blip r:embed="rId5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50495" y="4258308"/>
            <a:ext cx="1579128" cy="533280"/>
          </a:xfrm>
          <a:prstGeom prst="rect">
            <a:avLst/>
          </a:prstGeom>
        </p:spPr>
      </p:pic>
    </p:spTree>
    <p:extLst>
      <p:ext uri="{BB962C8B-B14F-4D97-AF65-F5344CB8AC3E}">
        <p14:creationId xmlns:p14="http://schemas.microsoft.com/office/powerpoint/2010/main" val="91763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0728" y="756674"/>
            <a:ext cx="8077119" cy="5278194"/>
          </a:xfrm>
        </p:spPr>
        <p:txBody>
          <a:bodyPr/>
          <a:lstStyle/>
          <a:p>
            <a:pPr marL="0" indent="0">
              <a:buNone/>
            </a:pPr>
            <a:r>
              <a:rPr lang="en-US" sz="3600" dirty="0"/>
              <a:t>36 </a:t>
            </a:r>
            <a:r>
              <a:rPr lang="ru-RU" sz="3600" dirty="0"/>
              <a:t>регионов </a:t>
            </a:r>
            <a:r>
              <a:rPr lang="en-US" sz="3600" dirty="0"/>
              <a:t>+ 6 </a:t>
            </a:r>
            <a:r>
              <a:rPr lang="ru-RU" sz="3600" dirty="0"/>
              <a:t>новых </a:t>
            </a:r>
            <a:r>
              <a:rPr lang="en-US" sz="2400" dirty="0"/>
              <a:t>= </a:t>
            </a:r>
            <a:r>
              <a:rPr lang="ru-RU" sz="2400" dirty="0"/>
              <a:t>больше всех крупнейших облачных провайдеров</a:t>
            </a:r>
            <a:endParaRPr lang="en-US" dirty="0"/>
          </a:p>
        </p:txBody>
      </p:sp>
      <p:sp>
        <p:nvSpPr>
          <p:cNvPr id="2" name="Title 1"/>
          <p:cNvSpPr>
            <a:spLocks noGrp="1"/>
          </p:cNvSpPr>
          <p:nvPr>
            <p:ph type="title"/>
          </p:nvPr>
        </p:nvSpPr>
        <p:spPr>
          <a:xfrm>
            <a:off x="838200" y="0"/>
            <a:ext cx="10515600" cy="811763"/>
          </a:xfrm>
        </p:spPr>
        <p:txBody>
          <a:bodyPr/>
          <a:lstStyle/>
          <a:p>
            <a:pPr defTabSz="914367">
              <a:defRPr/>
            </a:pPr>
            <a:r>
              <a:rPr lang="ru-RU" sz="4705" spc="-100" dirty="0">
                <a:ln w="3175">
                  <a:noFill/>
                </a:ln>
                <a:gradFill>
                  <a:gsLst>
                    <a:gs pos="1250">
                      <a:srgbClr val="505050"/>
                    </a:gs>
                    <a:gs pos="100000">
                      <a:srgbClr val="505050"/>
                    </a:gs>
                  </a:gsLst>
                  <a:lin ang="5400000" scaled="0"/>
                </a:gradFill>
                <a:latin typeface="Segoe UI Light"/>
                <a:ea typeface="+mn-ea"/>
                <a:cs typeface="Segoe UI" pitchFamily="34" charset="0"/>
              </a:rPr>
              <a:t>Глобальное покрытие </a:t>
            </a:r>
            <a:r>
              <a:rPr lang="en-US" sz="4705" spc="-100" dirty="0">
                <a:ln w="3175">
                  <a:noFill/>
                </a:ln>
                <a:gradFill>
                  <a:gsLst>
                    <a:gs pos="1250">
                      <a:srgbClr val="505050"/>
                    </a:gs>
                    <a:gs pos="100000">
                      <a:srgbClr val="505050"/>
                    </a:gs>
                  </a:gsLst>
                  <a:lin ang="5400000" scaled="0"/>
                </a:gradFill>
                <a:latin typeface="Segoe UI Light"/>
                <a:ea typeface="+mn-ea"/>
                <a:cs typeface="Segoe UI" pitchFamily="34" charset="0"/>
              </a:rPr>
              <a:t>Azure</a:t>
            </a:r>
          </a:p>
        </p:txBody>
      </p:sp>
      <p:sp>
        <p:nvSpPr>
          <p:cNvPr id="4" name="TextBox 3"/>
          <p:cNvSpPr txBox="1"/>
          <p:nvPr/>
        </p:nvSpPr>
        <p:spPr>
          <a:xfrm>
            <a:off x="226503" y="6501164"/>
            <a:ext cx="35233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https://azure.microsoft.com/en-us/regions/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7" name="Picture 16">
            <a:extLst>
              <a:ext uri="{FF2B5EF4-FFF2-40B4-BE49-F238E27FC236}">
                <a16:creationId xmlns:a16="http://schemas.microsoft.com/office/drawing/2014/main" id="{AE333E60-308F-4CF3-B5AE-B8A6C8CBB4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97" y="1674262"/>
            <a:ext cx="8372354" cy="4826902"/>
          </a:xfrm>
          <a:prstGeom prst="rect">
            <a:avLst/>
          </a:prstGeom>
        </p:spPr>
      </p:pic>
      <p:pic>
        <p:nvPicPr>
          <p:cNvPr id="11" name="Picture 10">
            <a:extLst>
              <a:ext uri="{FF2B5EF4-FFF2-40B4-BE49-F238E27FC236}">
                <a16:creationId xmlns:a16="http://schemas.microsoft.com/office/drawing/2014/main" id="{6B0B75C5-9A8C-4CBF-99D8-B4D8FB862F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7821" y="622194"/>
            <a:ext cx="2827788" cy="2735263"/>
          </a:xfrm>
          <a:prstGeom prst="rect">
            <a:avLst/>
          </a:prstGeom>
        </p:spPr>
      </p:pic>
      <p:pic>
        <p:nvPicPr>
          <p:cNvPr id="14" name="Picture 13">
            <a:extLst>
              <a:ext uri="{FF2B5EF4-FFF2-40B4-BE49-F238E27FC236}">
                <a16:creationId xmlns:a16="http://schemas.microsoft.com/office/drawing/2014/main" id="{600B91AE-5636-40C4-8C11-DE1BB49DFC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48812" y="3901951"/>
            <a:ext cx="2217037" cy="2956049"/>
          </a:xfrm>
          <a:prstGeom prst="rect">
            <a:avLst/>
          </a:prstGeom>
        </p:spPr>
      </p:pic>
      <p:pic>
        <p:nvPicPr>
          <p:cNvPr id="16" name="Picture 15">
            <a:extLst>
              <a:ext uri="{FF2B5EF4-FFF2-40B4-BE49-F238E27FC236}">
                <a16:creationId xmlns:a16="http://schemas.microsoft.com/office/drawing/2014/main" id="{592E9DB7-50AD-4474-8C00-3F6722D5610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003595" y="5738219"/>
            <a:ext cx="2300287" cy="1119781"/>
          </a:xfrm>
          <a:prstGeom prst="rect">
            <a:avLst/>
          </a:prstGeom>
        </p:spPr>
      </p:pic>
      <p:pic>
        <p:nvPicPr>
          <p:cNvPr id="12" name="Picture 11">
            <a:extLst>
              <a:ext uri="{FF2B5EF4-FFF2-40B4-BE49-F238E27FC236}">
                <a16:creationId xmlns:a16="http://schemas.microsoft.com/office/drawing/2014/main" id="{C261F638-D5D4-4D21-8244-565311635C1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164277" y="2421075"/>
            <a:ext cx="2565474" cy="3268662"/>
          </a:xfrm>
          <a:prstGeom prst="rect">
            <a:avLst/>
          </a:prstGeom>
        </p:spPr>
      </p:pic>
    </p:spTree>
    <p:extLst>
      <p:ext uri="{BB962C8B-B14F-4D97-AF65-F5344CB8AC3E}">
        <p14:creationId xmlns:p14="http://schemas.microsoft.com/office/powerpoint/2010/main" val="569509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9EC7376-4C11-496C-907F-3633AA1F834A}"/>
              </a:ext>
            </a:extLst>
          </p:cNvPr>
          <p:cNvSpPr>
            <a:spLocks noGrp="1"/>
          </p:cNvSpPr>
          <p:nvPr>
            <p:ph type="body" sz="quarter" idx="10"/>
          </p:nvPr>
        </p:nvSpPr>
        <p:spPr>
          <a:xfrm>
            <a:off x="269240" y="1189177"/>
            <a:ext cx="11653523" cy="2054730"/>
          </a:xfrm>
        </p:spPr>
        <p:txBody>
          <a:bodyPr/>
          <a:lstStyle/>
          <a:p>
            <a:r>
              <a:rPr lang="ru-RU" dirty="0"/>
              <a:t>Организация процесса разработки </a:t>
            </a:r>
            <a:r>
              <a:rPr lang="en-US" dirty="0"/>
              <a:t>(DevOps)</a:t>
            </a:r>
            <a:endParaRPr lang="ru-RU" dirty="0"/>
          </a:p>
          <a:p>
            <a:r>
              <a:rPr lang="en-US" dirty="0"/>
              <a:t>Backend </a:t>
            </a:r>
            <a:r>
              <a:rPr lang="ru-RU" dirty="0"/>
              <a:t>для мобильных приложений</a:t>
            </a:r>
            <a:endParaRPr lang="en-US" dirty="0"/>
          </a:p>
          <a:p>
            <a:endParaRPr lang="ru-RU" dirty="0"/>
          </a:p>
        </p:txBody>
      </p:sp>
      <p:sp>
        <p:nvSpPr>
          <p:cNvPr id="6" name="Title 5">
            <a:extLst>
              <a:ext uri="{FF2B5EF4-FFF2-40B4-BE49-F238E27FC236}">
                <a16:creationId xmlns:a16="http://schemas.microsoft.com/office/drawing/2014/main" id="{9229E35B-C4EC-4846-9428-79FCED07B55E}"/>
              </a:ext>
            </a:extLst>
          </p:cNvPr>
          <p:cNvSpPr>
            <a:spLocks noGrp="1"/>
          </p:cNvSpPr>
          <p:nvPr>
            <p:ph type="title"/>
          </p:nvPr>
        </p:nvSpPr>
        <p:spPr/>
        <p:txBody>
          <a:bodyPr/>
          <a:lstStyle/>
          <a:p>
            <a:r>
              <a:rPr lang="ru-RU" sz="4000" dirty="0"/>
              <a:t>Облако для мобильной разработки</a:t>
            </a:r>
          </a:p>
        </p:txBody>
      </p:sp>
    </p:spTree>
    <p:extLst>
      <p:ext uri="{BB962C8B-B14F-4D97-AF65-F5344CB8AC3E}">
        <p14:creationId xmlns:p14="http://schemas.microsoft.com/office/powerpoint/2010/main" val="6067601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7785" y="3608726"/>
            <a:ext cx="6704215" cy="3074955"/>
          </a:xfrm>
          <a:prstGeom prst="rect">
            <a:avLst/>
          </a:prstGeom>
        </p:spPr>
      </p:pic>
      <p:sp>
        <p:nvSpPr>
          <p:cNvPr id="2" name="Title 1"/>
          <p:cNvSpPr>
            <a:spLocks noGrp="1"/>
          </p:cNvSpPr>
          <p:nvPr>
            <p:ph type="title"/>
          </p:nvPr>
        </p:nvSpPr>
        <p:spPr/>
        <p:txBody>
          <a:bodyPr/>
          <a:lstStyle/>
          <a:p>
            <a:r>
              <a:rPr lang="en-US" sz="4705" spc="-100" dirty="0">
                <a:ln w="3175">
                  <a:noFill/>
                </a:ln>
                <a:gradFill>
                  <a:gsLst>
                    <a:gs pos="1250">
                      <a:srgbClr val="505050"/>
                    </a:gs>
                    <a:gs pos="100000">
                      <a:srgbClr val="505050"/>
                    </a:gs>
                  </a:gsLst>
                  <a:lin ang="5400000" scaled="0"/>
                </a:gradFill>
                <a:latin typeface="Segoe UI Light"/>
                <a:ea typeface="+mn-ea"/>
                <a:cs typeface="Segoe UI" pitchFamily="34" charset="0"/>
              </a:rPr>
              <a:t>Global Traffic Manager</a:t>
            </a:r>
          </a:p>
        </p:txBody>
      </p:sp>
      <p:sp>
        <p:nvSpPr>
          <p:cNvPr id="3" name="Content Placeholder 2"/>
          <p:cNvSpPr>
            <a:spLocks noGrp="1"/>
          </p:cNvSpPr>
          <p:nvPr>
            <p:ph idx="1"/>
          </p:nvPr>
        </p:nvSpPr>
        <p:spPr>
          <a:xfrm>
            <a:off x="481264" y="1169321"/>
            <a:ext cx="5166444" cy="5278194"/>
          </a:xfrm>
        </p:spPr>
        <p:txBody>
          <a:bodyPr>
            <a:normAutofit fontScale="92500" lnSpcReduction="10000"/>
          </a:bodyPr>
          <a:lstStyle/>
          <a:p>
            <a:r>
              <a:rPr lang="ru-RU" sz="3200" dirty="0"/>
              <a:t>Маршрутизация трафика в соответствии с правилами</a:t>
            </a:r>
            <a:endParaRPr lang="en-US" sz="3200" dirty="0"/>
          </a:p>
          <a:p>
            <a:r>
              <a:rPr lang="ru-RU" sz="3200" dirty="0"/>
              <a:t>Правила маршрутизации</a:t>
            </a:r>
            <a:endParaRPr lang="en-US" dirty="0"/>
          </a:p>
          <a:p>
            <a:pPr lvl="1"/>
            <a:r>
              <a:rPr lang="en-US" sz="2000" dirty="0"/>
              <a:t>Performance (</a:t>
            </a:r>
            <a:r>
              <a:rPr lang="ru-RU" sz="2000" dirty="0"/>
              <a:t>Скорость</a:t>
            </a:r>
            <a:r>
              <a:rPr lang="en-US" sz="2000" dirty="0"/>
              <a:t>)</a:t>
            </a:r>
            <a:r>
              <a:rPr lang="ru-RU" sz="2000" dirty="0"/>
              <a:t> </a:t>
            </a:r>
            <a:r>
              <a:rPr lang="en-US" sz="2000" dirty="0"/>
              <a:t>– </a:t>
            </a:r>
            <a:r>
              <a:rPr lang="ru-RU" sz="2000" dirty="0"/>
              <a:t>напрямую к </a:t>
            </a:r>
            <a:r>
              <a:rPr lang="en-US" sz="2000" dirty="0"/>
              <a:t>“</a:t>
            </a:r>
            <a:r>
              <a:rPr lang="ru-RU" sz="2000" dirty="0"/>
              <a:t>ближайшему</a:t>
            </a:r>
            <a:r>
              <a:rPr lang="en-US" sz="2000" dirty="0"/>
              <a:t>” </a:t>
            </a:r>
            <a:r>
              <a:rPr lang="ru-RU" sz="2000" dirty="0"/>
              <a:t>сервису </a:t>
            </a:r>
          </a:p>
          <a:p>
            <a:pPr lvl="1"/>
            <a:r>
              <a:rPr lang="en-US" sz="2000" dirty="0"/>
              <a:t>Round Robin – </a:t>
            </a:r>
            <a:r>
              <a:rPr lang="ru-RU" sz="2000" dirty="0"/>
              <a:t>распределение по всем сервисам</a:t>
            </a:r>
            <a:endParaRPr lang="en-US" sz="2000" dirty="0"/>
          </a:p>
          <a:p>
            <a:pPr lvl="1"/>
            <a:r>
              <a:rPr lang="en-US" sz="2000" dirty="0"/>
              <a:t>Failover (</a:t>
            </a:r>
            <a:r>
              <a:rPr lang="ru-RU" sz="2000" dirty="0"/>
              <a:t>отказоустойчивость)</a:t>
            </a:r>
            <a:r>
              <a:rPr lang="en-US" sz="2000" dirty="0"/>
              <a:t> – </a:t>
            </a:r>
            <a:r>
              <a:rPr lang="ru-RU" sz="2000" dirty="0"/>
              <a:t>направлять на «резервный»,</a:t>
            </a:r>
            <a:r>
              <a:rPr lang="en-US" sz="2000" dirty="0"/>
              <a:t> </a:t>
            </a:r>
            <a:r>
              <a:rPr lang="ru-RU" sz="2000" dirty="0"/>
              <a:t>если основной </a:t>
            </a:r>
            <a:r>
              <a:rPr lang="en-US" sz="2000" dirty="0"/>
              <a:t> </a:t>
            </a:r>
            <a:r>
              <a:rPr lang="ru-RU" sz="2000" dirty="0"/>
              <a:t>недоступен </a:t>
            </a:r>
            <a:r>
              <a:rPr lang="en-US" sz="2000" dirty="0"/>
              <a:t>– </a:t>
            </a:r>
            <a:r>
              <a:rPr lang="ru-RU" sz="2000" dirty="0"/>
              <a:t>также включено в другие правила</a:t>
            </a:r>
            <a:endParaRPr lang="en-US" sz="2000" dirty="0"/>
          </a:p>
          <a:p>
            <a:r>
              <a:rPr lang="ru-RU" sz="3200" dirty="0"/>
              <a:t>Вложенные правила</a:t>
            </a:r>
            <a:endParaRPr lang="en-US" sz="3200" dirty="0"/>
          </a:p>
          <a:p>
            <a:pPr lvl="1"/>
            <a:r>
              <a:rPr lang="ru-RU" sz="2000" dirty="0"/>
              <a:t>Гибкие многоуровневые правила</a:t>
            </a:r>
            <a:endParaRPr lang="en-US" sz="2000" dirty="0"/>
          </a:p>
          <a:p>
            <a:r>
              <a:rPr lang="ru-RU" sz="3200" dirty="0"/>
              <a:t>Балансировка нагрузки</a:t>
            </a:r>
            <a:endParaRPr lang="en-US" sz="3200" dirty="0"/>
          </a:p>
          <a:p>
            <a:r>
              <a:rPr lang="en-US" sz="3200" dirty="0" err="1"/>
              <a:t>Flighting</a:t>
            </a:r>
            <a:r>
              <a:rPr lang="en-US" sz="3200" dirty="0"/>
              <a:t> (A/B </a:t>
            </a:r>
            <a:r>
              <a:rPr lang="ru-RU" sz="3200" dirty="0"/>
              <a:t>тестирование</a:t>
            </a:r>
            <a:r>
              <a:rPr lang="en-US" sz="3200" dirty="0"/>
              <a:t>)</a:t>
            </a:r>
            <a:endParaRPr lang="en-US" sz="2400" dirty="0"/>
          </a:p>
        </p:txBody>
      </p:sp>
      <p:sp>
        <p:nvSpPr>
          <p:cNvPr id="5" name="Title 4"/>
          <p:cNvSpPr txBox="1">
            <a:spLocks/>
          </p:cNvSpPr>
          <p:nvPr/>
        </p:nvSpPr>
        <p:spPr>
          <a:xfrm>
            <a:off x="7267228" y="523710"/>
            <a:ext cx="3441247" cy="485190"/>
          </a:xfrm>
          <a:prstGeom prst="rect">
            <a:avLst/>
          </a:prstGeom>
          <a:solidFill>
            <a:srgbClr val="00ABEC"/>
          </a:solidFill>
        </p:spPr>
        <p:txBody>
          <a:bodyPr vert="horz" lIns="93260" tIns="46630" rIns="93260" bIns="4663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5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j-ea"/>
                <a:cs typeface="+mj-cs"/>
              </a:rPr>
              <a:t>www.your</a:t>
            </a:r>
            <a:r>
              <a:rPr lang="en-US" sz="2856" dirty="0">
                <a:solidFill>
                  <a:prstClr val="black"/>
                </a:solidFill>
                <a:effectLst>
                  <a:outerShdw blurRad="38100" dist="38100" dir="2700000" algn="tl">
                    <a:srgbClr val="000000">
                      <a:alpha val="43137"/>
                    </a:srgbClr>
                  </a:outerShdw>
                </a:effectLst>
                <a:latin typeface="Calibri" panose="020F0502020204030204"/>
              </a:rPr>
              <a:t>app</a:t>
            </a:r>
            <a:r>
              <a:rPr kumimoji="0" lang="en-US" sz="2856"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j-ea"/>
                <a:cs typeface="+mj-cs"/>
              </a:rPr>
              <a:t>.com</a:t>
            </a:r>
            <a:endParaRPr kumimoji="0" lang="en-US" sz="2856" b="0" i="0" u="none" strike="noStrike" kern="1200" cap="none" spc="0" normalizeH="0" baseline="0" noProof="0" dirty="0">
              <a:ln>
                <a:noFill/>
              </a:ln>
              <a:solidFill>
                <a:prstClr val="white"/>
              </a:solidFill>
              <a:effectLst/>
              <a:uLnTx/>
              <a:uFillTx/>
              <a:latin typeface="Calibri" panose="020F0502020204030204"/>
              <a:ea typeface="+mj-ea"/>
              <a:cs typeface="+mj-cs"/>
            </a:endParaRPr>
          </a:p>
        </p:txBody>
      </p:sp>
      <p:pic>
        <p:nvPicPr>
          <p:cNvPr id="7" name="Picture 6"/>
          <p:cNvPicPr>
            <a:picLocks noChangeAspect="1"/>
          </p:cNvPicPr>
          <p:nvPr/>
        </p:nvPicPr>
        <p:blipFill>
          <a:blip r:embed="rId4"/>
          <a:stretch>
            <a:fillRect/>
          </a:stretch>
        </p:blipFill>
        <p:spPr>
          <a:xfrm>
            <a:off x="8389937" y="1386405"/>
            <a:ext cx="1195830" cy="1238880"/>
          </a:xfrm>
          <a:prstGeom prst="rect">
            <a:avLst/>
          </a:prstGeom>
        </p:spPr>
      </p:pic>
      <p:cxnSp>
        <p:nvCxnSpPr>
          <p:cNvPr id="8" name="Straight Arrow Connector 7"/>
          <p:cNvCxnSpPr>
            <a:cxnSpLocks/>
          </p:cNvCxnSpPr>
          <p:nvPr/>
        </p:nvCxnSpPr>
        <p:spPr>
          <a:xfrm flipV="1">
            <a:off x="7384329" y="2430379"/>
            <a:ext cx="1165940" cy="125280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87366" y="3834172"/>
            <a:ext cx="400969" cy="400107"/>
          </a:xfrm>
          <a:prstGeom prst="rect">
            <a:avLst/>
          </a:prstGeom>
        </p:spPr>
      </p:pic>
      <p:cxnSp>
        <p:nvCxnSpPr>
          <p:cNvPr id="13" name="Straight Arrow Connector 12"/>
          <p:cNvCxnSpPr>
            <a:cxnSpLocks/>
            <a:stCxn id="7" idx="0"/>
            <a:endCxn id="5" idx="2"/>
          </p:cNvCxnSpPr>
          <p:nvPr/>
        </p:nvCxnSpPr>
        <p:spPr>
          <a:xfrm flipV="1">
            <a:off x="8987852" y="1008900"/>
            <a:ext cx="0" cy="377505"/>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83845" y="3683181"/>
            <a:ext cx="400969" cy="400107"/>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35772" y="4034226"/>
            <a:ext cx="400969" cy="400107"/>
          </a:xfrm>
          <a:prstGeom prst="rect">
            <a:avLst/>
          </a:prstGeom>
        </p:spPr>
      </p:pic>
      <p:cxnSp>
        <p:nvCxnSpPr>
          <p:cNvPr id="23" name="Straight Arrow Connector 22"/>
          <p:cNvCxnSpPr>
            <a:cxnSpLocks/>
            <a:stCxn id="11" idx="0"/>
            <a:endCxn id="7" idx="2"/>
          </p:cNvCxnSpPr>
          <p:nvPr/>
        </p:nvCxnSpPr>
        <p:spPr>
          <a:xfrm flipV="1">
            <a:off x="8987851" y="2625285"/>
            <a:ext cx="1" cy="1208887"/>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9" idx="0"/>
          </p:cNvCxnSpPr>
          <p:nvPr/>
        </p:nvCxnSpPr>
        <p:spPr>
          <a:xfrm flipH="1" flipV="1">
            <a:off x="9425434" y="2430379"/>
            <a:ext cx="1210823" cy="1603847"/>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645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034539" y="974"/>
            <a:ext cx="8156598" cy="6856055"/>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Title 1"/>
          <p:cNvSpPr txBox="1">
            <a:spLocks/>
          </p:cNvSpPr>
          <p:nvPr/>
        </p:nvSpPr>
        <p:spPr>
          <a:xfrm>
            <a:off x="270067" y="290403"/>
            <a:ext cx="11742122" cy="15249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704"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Title 1"/>
          <p:cNvSpPr txBox="1">
            <a:spLocks/>
          </p:cNvSpPr>
          <p:nvPr/>
        </p:nvSpPr>
        <p:spPr>
          <a:xfrm>
            <a:off x="334090" y="1635890"/>
            <a:ext cx="3764471" cy="439215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2353"/>
              </a:spcAft>
              <a:buClrTx/>
              <a:buSzTx/>
              <a:buFontTx/>
              <a:buNone/>
              <a:tabLst/>
              <a:defRPr/>
            </a:pPr>
            <a:r>
              <a:rPr kumimoji="0" lang="ru-RU" sz="2745" b="0" i="0" u="none" strike="noStrike" kern="1200" cap="none" spc="0" normalizeH="0" baseline="0" noProof="0" dirty="0">
                <a:ln w="3175">
                  <a:noFill/>
                </a:ln>
                <a:solidFill>
                  <a:prstClr val="black"/>
                </a:solidFill>
                <a:effectLst/>
                <a:uLnTx/>
                <a:uFillTx/>
                <a:latin typeface="Segoe UI Semilight" panose="020B0402040204020203" pitchFamily="34" charset="0"/>
                <a:ea typeface="+mn-ea"/>
                <a:cs typeface="Segoe UI Semilight" panose="020B0402040204020203" pitchFamily="34" charset="0"/>
              </a:rPr>
              <a:t>Резервирование и отказоустойчивость</a:t>
            </a:r>
            <a:endParaRPr kumimoji="0" lang="en-US" sz="2745" b="0" i="0" u="none" strike="noStrike" kern="1200" cap="none" spc="0" normalizeH="0" baseline="0" noProof="0" dirty="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563" rtl="0" eaLnBrk="1" fontAlgn="auto" latinLnBrk="0" hangingPunct="1">
              <a:lnSpc>
                <a:spcPct val="90000"/>
              </a:lnSpc>
              <a:spcBef>
                <a:spcPct val="0"/>
              </a:spcBef>
              <a:spcAft>
                <a:spcPts val="2353"/>
              </a:spcAft>
              <a:buClrTx/>
              <a:buSzTx/>
              <a:buFontTx/>
              <a:buNone/>
              <a:tabLst/>
              <a:defRPr/>
            </a:pPr>
            <a:r>
              <a:rPr kumimoji="0" lang="ru-RU" sz="2745" b="0" i="0" u="none" strike="noStrike" kern="1200" cap="none" spc="0" normalizeH="0" baseline="0" noProof="0" dirty="0">
                <a:ln w="3175">
                  <a:noFill/>
                </a:ln>
                <a:solidFill>
                  <a:prstClr val="black"/>
                </a:solidFill>
                <a:effectLst/>
                <a:uLnTx/>
                <a:uFillTx/>
                <a:latin typeface="Segoe UI Semilight" panose="020B0402040204020203" pitchFamily="34" charset="0"/>
                <a:ea typeface="+mn-ea"/>
                <a:cs typeface="Segoe UI Semilight" panose="020B0402040204020203" pitchFamily="34" charset="0"/>
              </a:rPr>
              <a:t>Широкий географический охват</a:t>
            </a:r>
            <a:endParaRPr kumimoji="0" lang="en-US" sz="2745" b="0" i="0" u="none" strike="noStrike" kern="1200" cap="none" spc="0" normalizeH="0" baseline="0" noProof="0" dirty="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563" rtl="0" eaLnBrk="1" fontAlgn="auto" latinLnBrk="0" hangingPunct="1">
              <a:lnSpc>
                <a:spcPct val="90000"/>
              </a:lnSpc>
              <a:spcBef>
                <a:spcPct val="0"/>
              </a:spcBef>
              <a:spcAft>
                <a:spcPts val="2353"/>
              </a:spcAft>
              <a:buClrTx/>
              <a:buSzTx/>
              <a:buFontTx/>
              <a:buNone/>
              <a:tabLst/>
              <a:defRPr/>
            </a:pPr>
            <a:r>
              <a:rPr kumimoji="0" lang="ru-RU" sz="2745" b="0" i="0" u="none" strike="noStrike" kern="1200" cap="none" spc="0" normalizeH="0" baseline="0" noProof="0" dirty="0">
                <a:ln w="3175">
                  <a:noFill/>
                </a:ln>
                <a:solidFill>
                  <a:prstClr val="black"/>
                </a:solidFill>
                <a:effectLst/>
                <a:uLnTx/>
                <a:uFillTx/>
                <a:latin typeface="Segoe UI Semilight" panose="020B0402040204020203" pitchFamily="34" charset="0"/>
                <a:ea typeface="+mn-ea"/>
                <a:cs typeface="Segoe UI Semilight" panose="020B0402040204020203" pitchFamily="34" charset="0"/>
              </a:rPr>
              <a:t>Увеличение скорости</a:t>
            </a:r>
            <a:endParaRPr kumimoji="0" lang="en-US" sz="2745" b="0" i="0" u="none" strike="noStrike" kern="1200" cap="none" spc="0" normalizeH="0" baseline="0" noProof="0" dirty="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563" rtl="0" eaLnBrk="1" fontAlgn="auto" latinLnBrk="0" hangingPunct="1">
              <a:lnSpc>
                <a:spcPct val="90000"/>
              </a:lnSpc>
              <a:spcBef>
                <a:spcPct val="0"/>
              </a:spcBef>
              <a:spcAft>
                <a:spcPts val="2353"/>
              </a:spcAft>
              <a:buClrTx/>
              <a:buSzTx/>
              <a:buFontTx/>
              <a:buNone/>
              <a:tabLst/>
              <a:defRPr/>
            </a:pPr>
            <a:r>
              <a:rPr kumimoji="0" lang="ru-RU" sz="2745" b="0" i="0" u="none" strike="noStrike" kern="1200" cap="none" spc="0" normalizeH="0" baseline="0" noProof="0" dirty="0">
                <a:ln w="3175">
                  <a:noFill/>
                </a:ln>
                <a:solidFill>
                  <a:prstClr val="black"/>
                </a:solidFill>
                <a:effectLst/>
                <a:uLnTx/>
                <a:uFillTx/>
                <a:latin typeface="Segoe UI Semilight" panose="020B0402040204020203" pitchFamily="34" charset="0"/>
                <a:ea typeface="+mn-ea"/>
                <a:cs typeface="Segoe UI Semilight" panose="020B0402040204020203" pitchFamily="34" charset="0"/>
              </a:rPr>
              <a:t>Еще более локальный доступ</a:t>
            </a:r>
            <a:endParaRPr kumimoji="0" lang="en-US" sz="1765" b="0" i="0" u="none" strike="noStrike" kern="1200" cap="none" spc="0" normalizeH="0" baseline="0" noProof="0" dirty="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nvGrpSpPr>
          <p:cNvPr id="7" name="Group 6"/>
          <p:cNvGrpSpPr/>
          <p:nvPr/>
        </p:nvGrpSpPr>
        <p:grpSpPr>
          <a:xfrm>
            <a:off x="4293326" y="1284316"/>
            <a:ext cx="7675985" cy="4329548"/>
            <a:chOff x="395370" y="1139690"/>
            <a:chExt cx="8399862" cy="4651499"/>
          </a:xfrm>
          <a:solidFill>
            <a:srgbClr val="FFFFFF">
              <a:lumMod val="75000"/>
            </a:srgbClr>
          </a:solidFill>
        </p:grpSpPr>
        <p:sp>
          <p:nvSpPr>
            <p:cNvPr id="8" name="Oval 9"/>
            <p:cNvSpPr>
              <a:spLocks noChangeAspect="1" noChangeArrowheads="1"/>
            </p:cNvSpPr>
            <p:nvPr userDrawn="1"/>
          </p:nvSpPr>
          <p:spPr bwMode="auto">
            <a:xfrm>
              <a:off x="2417309"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 name="Oval 10"/>
            <p:cNvSpPr>
              <a:spLocks noChangeAspect="1" noChangeArrowheads="1"/>
            </p:cNvSpPr>
            <p:nvPr userDrawn="1"/>
          </p:nvSpPr>
          <p:spPr bwMode="auto">
            <a:xfrm>
              <a:off x="2528885"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 name="Oval 11"/>
            <p:cNvSpPr>
              <a:spLocks noChangeAspect="1" noChangeArrowheads="1"/>
            </p:cNvSpPr>
            <p:nvPr userDrawn="1"/>
          </p:nvSpPr>
          <p:spPr bwMode="auto">
            <a:xfrm>
              <a:off x="2641967"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3" name="Oval 12"/>
            <p:cNvSpPr>
              <a:spLocks noChangeAspect="1" noChangeArrowheads="1"/>
            </p:cNvSpPr>
            <p:nvPr userDrawn="1"/>
          </p:nvSpPr>
          <p:spPr bwMode="auto">
            <a:xfrm>
              <a:off x="2753543"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4" name="Oval 13"/>
            <p:cNvSpPr>
              <a:spLocks noChangeAspect="1" noChangeArrowheads="1"/>
            </p:cNvSpPr>
            <p:nvPr userDrawn="1"/>
          </p:nvSpPr>
          <p:spPr bwMode="auto">
            <a:xfrm>
              <a:off x="3091287"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5" name="Oval 14"/>
            <p:cNvSpPr>
              <a:spLocks noChangeAspect="1" noChangeArrowheads="1"/>
            </p:cNvSpPr>
            <p:nvPr userDrawn="1"/>
          </p:nvSpPr>
          <p:spPr bwMode="auto">
            <a:xfrm>
              <a:off x="3204370"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6" name="Oval 15"/>
            <p:cNvSpPr>
              <a:spLocks noChangeAspect="1" noChangeArrowheads="1"/>
            </p:cNvSpPr>
            <p:nvPr userDrawn="1"/>
          </p:nvSpPr>
          <p:spPr bwMode="auto">
            <a:xfrm>
              <a:off x="3315946"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7" name="Oval 16"/>
            <p:cNvSpPr>
              <a:spLocks noChangeAspect="1" noChangeArrowheads="1"/>
            </p:cNvSpPr>
            <p:nvPr userDrawn="1"/>
          </p:nvSpPr>
          <p:spPr bwMode="auto">
            <a:xfrm>
              <a:off x="3429031"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8" name="Oval 17"/>
            <p:cNvSpPr>
              <a:spLocks noChangeAspect="1" noChangeArrowheads="1"/>
            </p:cNvSpPr>
            <p:nvPr userDrawn="1"/>
          </p:nvSpPr>
          <p:spPr bwMode="auto">
            <a:xfrm>
              <a:off x="3540607"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9" name="Oval 18"/>
            <p:cNvSpPr>
              <a:spLocks noChangeAspect="1" noChangeArrowheads="1"/>
            </p:cNvSpPr>
            <p:nvPr userDrawn="1"/>
          </p:nvSpPr>
          <p:spPr bwMode="auto">
            <a:xfrm>
              <a:off x="3653691"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0" name="Oval 19"/>
            <p:cNvSpPr>
              <a:spLocks noChangeAspect="1" noChangeArrowheads="1"/>
            </p:cNvSpPr>
            <p:nvPr userDrawn="1"/>
          </p:nvSpPr>
          <p:spPr bwMode="auto">
            <a:xfrm>
              <a:off x="3765266" y="11396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1" name="Oval 20"/>
            <p:cNvSpPr>
              <a:spLocks noChangeAspect="1" noChangeArrowheads="1"/>
            </p:cNvSpPr>
            <p:nvPr userDrawn="1"/>
          </p:nvSpPr>
          <p:spPr bwMode="auto">
            <a:xfrm>
              <a:off x="3878349"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2" name="Oval 21"/>
            <p:cNvSpPr>
              <a:spLocks noChangeAspect="1" noChangeArrowheads="1"/>
            </p:cNvSpPr>
            <p:nvPr userDrawn="1"/>
          </p:nvSpPr>
          <p:spPr bwMode="auto">
            <a:xfrm>
              <a:off x="3989925"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3" name="Oval 22"/>
            <p:cNvSpPr>
              <a:spLocks noChangeAspect="1" noChangeArrowheads="1"/>
            </p:cNvSpPr>
            <p:nvPr userDrawn="1"/>
          </p:nvSpPr>
          <p:spPr bwMode="auto">
            <a:xfrm>
              <a:off x="6574266" y="11396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4" name="Oval 23"/>
            <p:cNvSpPr>
              <a:spLocks noChangeAspect="1" noChangeArrowheads="1"/>
            </p:cNvSpPr>
            <p:nvPr userDrawn="1"/>
          </p:nvSpPr>
          <p:spPr bwMode="auto">
            <a:xfrm>
              <a:off x="2192648"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5" name="Oval 24"/>
            <p:cNvSpPr>
              <a:spLocks noChangeAspect="1" noChangeArrowheads="1"/>
            </p:cNvSpPr>
            <p:nvPr userDrawn="1"/>
          </p:nvSpPr>
          <p:spPr bwMode="auto">
            <a:xfrm>
              <a:off x="2304225"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6" name="Oval 25"/>
            <p:cNvSpPr>
              <a:spLocks noChangeAspect="1" noChangeArrowheads="1"/>
            </p:cNvSpPr>
            <p:nvPr userDrawn="1"/>
          </p:nvSpPr>
          <p:spPr bwMode="auto">
            <a:xfrm>
              <a:off x="2417309"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7" name="Oval 26"/>
            <p:cNvSpPr>
              <a:spLocks noChangeAspect="1" noChangeArrowheads="1"/>
            </p:cNvSpPr>
            <p:nvPr userDrawn="1"/>
          </p:nvSpPr>
          <p:spPr bwMode="auto">
            <a:xfrm>
              <a:off x="2528885"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8" name="Oval 27"/>
            <p:cNvSpPr>
              <a:spLocks noChangeAspect="1" noChangeArrowheads="1"/>
            </p:cNvSpPr>
            <p:nvPr userDrawn="1"/>
          </p:nvSpPr>
          <p:spPr bwMode="auto">
            <a:xfrm>
              <a:off x="2641967"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9" name="Oval 28"/>
            <p:cNvSpPr>
              <a:spLocks noChangeAspect="1" noChangeArrowheads="1"/>
            </p:cNvSpPr>
            <p:nvPr userDrawn="1"/>
          </p:nvSpPr>
          <p:spPr bwMode="auto">
            <a:xfrm>
              <a:off x="2866627"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0" name="Oval 29"/>
            <p:cNvSpPr>
              <a:spLocks noChangeAspect="1" noChangeArrowheads="1"/>
            </p:cNvSpPr>
            <p:nvPr userDrawn="1"/>
          </p:nvSpPr>
          <p:spPr bwMode="auto">
            <a:xfrm>
              <a:off x="2978203"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1" name="Oval 30"/>
            <p:cNvSpPr>
              <a:spLocks noChangeAspect="1" noChangeArrowheads="1"/>
            </p:cNvSpPr>
            <p:nvPr userDrawn="1"/>
          </p:nvSpPr>
          <p:spPr bwMode="auto">
            <a:xfrm>
              <a:off x="3091287"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2" name="Oval 31"/>
            <p:cNvSpPr>
              <a:spLocks noChangeAspect="1" noChangeArrowheads="1"/>
            </p:cNvSpPr>
            <p:nvPr userDrawn="1"/>
          </p:nvSpPr>
          <p:spPr bwMode="auto">
            <a:xfrm>
              <a:off x="3204370"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3" name="Oval 32"/>
            <p:cNvSpPr>
              <a:spLocks noChangeAspect="1" noChangeArrowheads="1"/>
            </p:cNvSpPr>
            <p:nvPr userDrawn="1"/>
          </p:nvSpPr>
          <p:spPr bwMode="auto">
            <a:xfrm>
              <a:off x="3315946"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4" name="Oval 33"/>
            <p:cNvSpPr>
              <a:spLocks noChangeAspect="1" noChangeArrowheads="1"/>
            </p:cNvSpPr>
            <p:nvPr userDrawn="1"/>
          </p:nvSpPr>
          <p:spPr bwMode="auto">
            <a:xfrm>
              <a:off x="3429031"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5" name="Oval 34"/>
            <p:cNvSpPr>
              <a:spLocks noChangeAspect="1" noChangeArrowheads="1"/>
            </p:cNvSpPr>
            <p:nvPr userDrawn="1"/>
          </p:nvSpPr>
          <p:spPr bwMode="auto">
            <a:xfrm>
              <a:off x="3540607"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6" name="Oval 35"/>
            <p:cNvSpPr>
              <a:spLocks noChangeAspect="1" noChangeArrowheads="1"/>
            </p:cNvSpPr>
            <p:nvPr userDrawn="1"/>
          </p:nvSpPr>
          <p:spPr bwMode="auto">
            <a:xfrm>
              <a:off x="3653691"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7" name="Oval 36"/>
            <p:cNvSpPr>
              <a:spLocks noChangeAspect="1" noChangeArrowheads="1"/>
            </p:cNvSpPr>
            <p:nvPr userDrawn="1"/>
          </p:nvSpPr>
          <p:spPr bwMode="auto">
            <a:xfrm>
              <a:off x="3765266"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8" name="Oval 37"/>
            <p:cNvSpPr>
              <a:spLocks noChangeAspect="1" noChangeArrowheads="1"/>
            </p:cNvSpPr>
            <p:nvPr userDrawn="1"/>
          </p:nvSpPr>
          <p:spPr bwMode="auto">
            <a:xfrm>
              <a:off x="3878349"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9" name="Oval 38"/>
            <p:cNvSpPr>
              <a:spLocks noChangeAspect="1" noChangeArrowheads="1"/>
            </p:cNvSpPr>
            <p:nvPr userDrawn="1"/>
          </p:nvSpPr>
          <p:spPr bwMode="auto">
            <a:xfrm>
              <a:off x="4663904"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0" name="Oval 39"/>
            <p:cNvSpPr>
              <a:spLocks noChangeAspect="1" noChangeArrowheads="1"/>
            </p:cNvSpPr>
            <p:nvPr userDrawn="1"/>
          </p:nvSpPr>
          <p:spPr bwMode="auto">
            <a:xfrm>
              <a:off x="4776989"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1" name="Oval 40"/>
            <p:cNvSpPr>
              <a:spLocks noChangeAspect="1" noChangeArrowheads="1"/>
            </p:cNvSpPr>
            <p:nvPr userDrawn="1"/>
          </p:nvSpPr>
          <p:spPr bwMode="auto">
            <a:xfrm>
              <a:off x="6462690"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2" name="Oval 41"/>
            <p:cNvSpPr>
              <a:spLocks noChangeAspect="1" noChangeArrowheads="1"/>
            </p:cNvSpPr>
            <p:nvPr userDrawn="1"/>
          </p:nvSpPr>
          <p:spPr bwMode="auto">
            <a:xfrm>
              <a:off x="6574266" y="124372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3" name="Oval 42"/>
            <p:cNvSpPr>
              <a:spLocks noChangeAspect="1" noChangeArrowheads="1"/>
            </p:cNvSpPr>
            <p:nvPr userDrawn="1"/>
          </p:nvSpPr>
          <p:spPr bwMode="auto">
            <a:xfrm>
              <a:off x="6687351" y="124372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4" name="Oval 43"/>
            <p:cNvSpPr>
              <a:spLocks noChangeAspect="1" noChangeArrowheads="1"/>
            </p:cNvSpPr>
            <p:nvPr userDrawn="1"/>
          </p:nvSpPr>
          <p:spPr bwMode="auto">
            <a:xfrm>
              <a:off x="1518670"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5" name="Oval 44"/>
            <p:cNvSpPr>
              <a:spLocks noChangeAspect="1" noChangeArrowheads="1"/>
            </p:cNvSpPr>
            <p:nvPr userDrawn="1"/>
          </p:nvSpPr>
          <p:spPr bwMode="auto">
            <a:xfrm>
              <a:off x="1630246"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6" name="Oval 45"/>
            <p:cNvSpPr>
              <a:spLocks noChangeAspect="1" noChangeArrowheads="1"/>
            </p:cNvSpPr>
            <p:nvPr userDrawn="1"/>
          </p:nvSpPr>
          <p:spPr bwMode="auto">
            <a:xfrm>
              <a:off x="1743329"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7" name="Oval 46"/>
            <p:cNvSpPr>
              <a:spLocks noChangeAspect="1" noChangeArrowheads="1"/>
            </p:cNvSpPr>
            <p:nvPr userDrawn="1"/>
          </p:nvSpPr>
          <p:spPr bwMode="auto">
            <a:xfrm>
              <a:off x="1854905"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8" name="Oval 47"/>
            <p:cNvSpPr>
              <a:spLocks noChangeAspect="1" noChangeArrowheads="1"/>
            </p:cNvSpPr>
            <p:nvPr userDrawn="1"/>
          </p:nvSpPr>
          <p:spPr bwMode="auto">
            <a:xfrm>
              <a:off x="1967987"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9" name="Oval 48"/>
            <p:cNvSpPr>
              <a:spLocks noChangeAspect="1" noChangeArrowheads="1"/>
            </p:cNvSpPr>
            <p:nvPr userDrawn="1"/>
          </p:nvSpPr>
          <p:spPr bwMode="auto">
            <a:xfrm>
              <a:off x="2192648"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0" name="Oval 49"/>
            <p:cNvSpPr>
              <a:spLocks noChangeAspect="1" noChangeArrowheads="1"/>
            </p:cNvSpPr>
            <p:nvPr userDrawn="1"/>
          </p:nvSpPr>
          <p:spPr bwMode="auto">
            <a:xfrm>
              <a:off x="2304225"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1" name="Oval 50"/>
            <p:cNvSpPr>
              <a:spLocks noChangeAspect="1" noChangeArrowheads="1"/>
            </p:cNvSpPr>
            <p:nvPr userDrawn="1"/>
          </p:nvSpPr>
          <p:spPr bwMode="auto">
            <a:xfrm>
              <a:off x="2417309"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2" name="Oval 51"/>
            <p:cNvSpPr>
              <a:spLocks noChangeAspect="1" noChangeArrowheads="1"/>
            </p:cNvSpPr>
            <p:nvPr userDrawn="1"/>
          </p:nvSpPr>
          <p:spPr bwMode="auto">
            <a:xfrm>
              <a:off x="2528885"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3" name="Oval 52"/>
            <p:cNvSpPr>
              <a:spLocks noChangeAspect="1" noChangeArrowheads="1"/>
            </p:cNvSpPr>
            <p:nvPr userDrawn="1"/>
          </p:nvSpPr>
          <p:spPr bwMode="auto">
            <a:xfrm>
              <a:off x="2753543"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4" name="Oval 53"/>
            <p:cNvSpPr>
              <a:spLocks noChangeAspect="1" noChangeArrowheads="1"/>
            </p:cNvSpPr>
            <p:nvPr userDrawn="1"/>
          </p:nvSpPr>
          <p:spPr bwMode="auto">
            <a:xfrm>
              <a:off x="2866627"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5" name="Oval 54"/>
            <p:cNvSpPr>
              <a:spLocks noChangeAspect="1" noChangeArrowheads="1"/>
            </p:cNvSpPr>
            <p:nvPr userDrawn="1"/>
          </p:nvSpPr>
          <p:spPr bwMode="auto">
            <a:xfrm>
              <a:off x="2978203"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6" name="Oval 55"/>
            <p:cNvSpPr>
              <a:spLocks noChangeAspect="1" noChangeArrowheads="1"/>
            </p:cNvSpPr>
            <p:nvPr userDrawn="1"/>
          </p:nvSpPr>
          <p:spPr bwMode="auto">
            <a:xfrm>
              <a:off x="3091287"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7" name="Oval 56"/>
            <p:cNvSpPr>
              <a:spLocks noChangeAspect="1" noChangeArrowheads="1"/>
            </p:cNvSpPr>
            <p:nvPr userDrawn="1"/>
          </p:nvSpPr>
          <p:spPr bwMode="auto">
            <a:xfrm>
              <a:off x="3204370"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8" name="Oval 57"/>
            <p:cNvSpPr>
              <a:spLocks noChangeAspect="1" noChangeArrowheads="1"/>
            </p:cNvSpPr>
            <p:nvPr userDrawn="1"/>
          </p:nvSpPr>
          <p:spPr bwMode="auto">
            <a:xfrm>
              <a:off x="3315946"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9" name="Oval 58"/>
            <p:cNvSpPr>
              <a:spLocks noChangeAspect="1" noChangeArrowheads="1"/>
            </p:cNvSpPr>
            <p:nvPr userDrawn="1"/>
          </p:nvSpPr>
          <p:spPr bwMode="auto">
            <a:xfrm>
              <a:off x="3429031"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0" name="Oval 59"/>
            <p:cNvSpPr>
              <a:spLocks noChangeAspect="1" noChangeArrowheads="1"/>
            </p:cNvSpPr>
            <p:nvPr userDrawn="1"/>
          </p:nvSpPr>
          <p:spPr bwMode="auto">
            <a:xfrm>
              <a:off x="3540607" y="134776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1" name="Oval 60"/>
            <p:cNvSpPr>
              <a:spLocks noChangeAspect="1" noChangeArrowheads="1"/>
            </p:cNvSpPr>
            <p:nvPr userDrawn="1"/>
          </p:nvSpPr>
          <p:spPr bwMode="auto">
            <a:xfrm>
              <a:off x="3653691"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2" name="Oval 61"/>
            <p:cNvSpPr>
              <a:spLocks noChangeAspect="1" noChangeArrowheads="1"/>
            </p:cNvSpPr>
            <p:nvPr userDrawn="1"/>
          </p:nvSpPr>
          <p:spPr bwMode="auto">
            <a:xfrm>
              <a:off x="3765266"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3" name="Oval 62"/>
            <p:cNvSpPr>
              <a:spLocks noChangeAspect="1" noChangeArrowheads="1"/>
            </p:cNvSpPr>
            <p:nvPr userDrawn="1"/>
          </p:nvSpPr>
          <p:spPr bwMode="auto">
            <a:xfrm>
              <a:off x="4663904"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4" name="Oval 63"/>
            <p:cNvSpPr>
              <a:spLocks noChangeAspect="1" noChangeArrowheads="1"/>
            </p:cNvSpPr>
            <p:nvPr userDrawn="1"/>
          </p:nvSpPr>
          <p:spPr bwMode="auto">
            <a:xfrm>
              <a:off x="6687351"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5" name="Oval 64"/>
            <p:cNvSpPr>
              <a:spLocks noChangeAspect="1" noChangeArrowheads="1"/>
            </p:cNvSpPr>
            <p:nvPr userDrawn="1"/>
          </p:nvSpPr>
          <p:spPr bwMode="auto">
            <a:xfrm>
              <a:off x="6798926" y="134776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6" name="Oval 65"/>
            <p:cNvSpPr>
              <a:spLocks noChangeAspect="1" noChangeArrowheads="1"/>
            </p:cNvSpPr>
            <p:nvPr userDrawn="1"/>
          </p:nvSpPr>
          <p:spPr bwMode="auto">
            <a:xfrm>
              <a:off x="1405584"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7" name="Oval 66"/>
            <p:cNvSpPr>
              <a:spLocks noChangeAspect="1" noChangeArrowheads="1"/>
            </p:cNvSpPr>
            <p:nvPr userDrawn="1"/>
          </p:nvSpPr>
          <p:spPr bwMode="auto">
            <a:xfrm>
              <a:off x="1518670"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8" name="Oval 67"/>
            <p:cNvSpPr>
              <a:spLocks noChangeAspect="1" noChangeArrowheads="1"/>
            </p:cNvSpPr>
            <p:nvPr userDrawn="1"/>
          </p:nvSpPr>
          <p:spPr bwMode="auto">
            <a:xfrm>
              <a:off x="1630246"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9" name="Oval 68"/>
            <p:cNvSpPr>
              <a:spLocks noChangeAspect="1" noChangeArrowheads="1"/>
            </p:cNvSpPr>
            <p:nvPr userDrawn="1"/>
          </p:nvSpPr>
          <p:spPr bwMode="auto">
            <a:xfrm>
              <a:off x="1743329"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0" name="Oval 69"/>
            <p:cNvSpPr>
              <a:spLocks noChangeAspect="1" noChangeArrowheads="1"/>
            </p:cNvSpPr>
            <p:nvPr userDrawn="1"/>
          </p:nvSpPr>
          <p:spPr bwMode="auto">
            <a:xfrm>
              <a:off x="1854905"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1" name="Oval 70"/>
            <p:cNvSpPr>
              <a:spLocks noChangeAspect="1" noChangeArrowheads="1"/>
            </p:cNvSpPr>
            <p:nvPr userDrawn="1"/>
          </p:nvSpPr>
          <p:spPr bwMode="auto">
            <a:xfrm>
              <a:off x="1967987"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2" name="Oval 71"/>
            <p:cNvSpPr>
              <a:spLocks noChangeAspect="1" noChangeArrowheads="1"/>
            </p:cNvSpPr>
            <p:nvPr userDrawn="1"/>
          </p:nvSpPr>
          <p:spPr bwMode="auto">
            <a:xfrm>
              <a:off x="2079563"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3" name="Oval 72"/>
            <p:cNvSpPr>
              <a:spLocks noChangeAspect="1" noChangeArrowheads="1"/>
            </p:cNvSpPr>
            <p:nvPr userDrawn="1"/>
          </p:nvSpPr>
          <p:spPr bwMode="auto">
            <a:xfrm>
              <a:off x="2192648"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4" name="Oval 73"/>
            <p:cNvSpPr>
              <a:spLocks noChangeAspect="1" noChangeArrowheads="1"/>
            </p:cNvSpPr>
            <p:nvPr userDrawn="1"/>
          </p:nvSpPr>
          <p:spPr bwMode="auto">
            <a:xfrm>
              <a:off x="2304225"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5" name="Oval 74"/>
            <p:cNvSpPr>
              <a:spLocks noChangeAspect="1" noChangeArrowheads="1"/>
            </p:cNvSpPr>
            <p:nvPr userDrawn="1"/>
          </p:nvSpPr>
          <p:spPr bwMode="auto">
            <a:xfrm>
              <a:off x="2417309"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6" name="Oval 75"/>
            <p:cNvSpPr>
              <a:spLocks noChangeAspect="1" noChangeArrowheads="1"/>
            </p:cNvSpPr>
            <p:nvPr userDrawn="1"/>
          </p:nvSpPr>
          <p:spPr bwMode="auto">
            <a:xfrm>
              <a:off x="2753543"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7" name="Oval 76"/>
            <p:cNvSpPr>
              <a:spLocks noChangeAspect="1" noChangeArrowheads="1"/>
            </p:cNvSpPr>
            <p:nvPr userDrawn="1"/>
          </p:nvSpPr>
          <p:spPr bwMode="auto">
            <a:xfrm>
              <a:off x="2866627"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8" name="Oval 77"/>
            <p:cNvSpPr>
              <a:spLocks noChangeAspect="1" noChangeArrowheads="1"/>
            </p:cNvSpPr>
            <p:nvPr userDrawn="1"/>
          </p:nvSpPr>
          <p:spPr bwMode="auto">
            <a:xfrm>
              <a:off x="2978203"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9" name="Oval 78"/>
            <p:cNvSpPr>
              <a:spLocks noChangeAspect="1" noChangeArrowheads="1"/>
            </p:cNvSpPr>
            <p:nvPr userDrawn="1"/>
          </p:nvSpPr>
          <p:spPr bwMode="auto">
            <a:xfrm>
              <a:off x="3091287"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0" name="Oval 79"/>
            <p:cNvSpPr>
              <a:spLocks noChangeAspect="1" noChangeArrowheads="1"/>
            </p:cNvSpPr>
            <p:nvPr userDrawn="1"/>
          </p:nvSpPr>
          <p:spPr bwMode="auto">
            <a:xfrm>
              <a:off x="3204370"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1" name="Oval 80"/>
            <p:cNvSpPr>
              <a:spLocks noChangeAspect="1" noChangeArrowheads="1"/>
            </p:cNvSpPr>
            <p:nvPr userDrawn="1"/>
          </p:nvSpPr>
          <p:spPr bwMode="auto">
            <a:xfrm>
              <a:off x="3315946"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2" name="Oval 81"/>
            <p:cNvSpPr>
              <a:spLocks noChangeAspect="1" noChangeArrowheads="1"/>
            </p:cNvSpPr>
            <p:nvPr userDrawn="1"/>
          </p:nvSpPr>
          <p:spPr bwMode="auto">
            <a:xfrm>
              <a:off x="3429031"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3" name="Oval 82"/>
            <p:cNvSpPr>
              <a:spLocks noChangeAspect="1" noChangeArrowheads="1"/>
            </p:cNvSpPr>
            <p:nvPr userDrawn="1"/>
          </p:nvSpPr>
          <p:spPr bwMode="auto">
            <a:xfrm>
              <a:off x="3540607"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4" name="Oval 83"/>
            <p:cNvSpPr>
              <a:spLocks noChangeAspect="1" noChangeArrowheads="1"/>
            </p:cNvSpPr>
            <p:nvPr userDrawn="1"/>
          </p:nvSpPr>
          <p:spPr bwMode="auto">
            <a:xfrm>
              <a:off x="3653691"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5" name="Oval 84"/>
            <p:cNvSpPr>
              <a:spLocks noChangeAspect="1" noChangeArrowheads="1"/>
            </p:cNvSpPr>
            <p:nvPr userDrawn="1"/>
          </p:nvSpPr>
          <p:spPr bwMode="auto">
            <a:xfrm>
              <a:off x="3765266"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6" name="Oval 85"/>
            <p:cNvSpPr>
              <a:spLocks noChangeAspect="1" noChangeArrowheads="1"/>
            </p:cNvSpPr>
            <p:nvPr userDrawn="1"/>
          </p:nvSpPr>
          <p:spPr bwMode="auto">
            <a:xfrm>
              <a:off x="5787203"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7" name="Oval 86"/>
            <p:cNvSpPr>
              <a:spLocks noChangeAspect="1" noChangeArrowheads="1"/>
            </p:cNvSpPr>
            <p:nvPr userDrawn="1"/>
          </p:nvSpPr>
          <p:spPr bwMode="auto">
            <a:xfrm>
              <a:off x="5900287"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8" name="Oval 87"/>
            <p:cNvSpPr>
              <a:spLocks noChangeAspect="1" noChangeArrowheads="1"/>
            </p:cNvSpPr>
            <p:nvPr userDrawn="1"/>
          </p:nvSpPr>
          <p:spPr bwMode="auto">
            <a:xfrm>
              <a:off x="6574266"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9" name="Oval 88"/>
            <p:cNvSpPr>
              <a:spLocks noChangeAspect="1" noChangeArrowheads="1"/>
            </p:cNvSpPr>
            <p:nvPr userDrawn="1"/>
          </p:nvSpPr>
          <p:spPr bwMode="auto">
            <a:xfrm>
              <a:off x="6687351"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0" name="Oval 89"/>
            <p:cNvSpPr>
              <a:spLocks noChangeAspect="1" noChangeArrowheads="1"/>
            </p:cNvSpPr>
            <p:nvPr userDrawn="1"/>
          </p:nvSpPr>
          <p:spPr bwMode="auto">
            <a:xfrm>
              <a:off x="6798926"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1" name="Oval 90"/>
            <p:cNvSpPr>
              <a:spLocks noChangeAspect="1" noChangeArrowheads="1"/>
            </p:cNvSpPr>
            <p:nvPr userDrawn="1"/>
          </p:nvSpPr>
          <p:spPr bwMode="auto">
            <a:xfrm>
              <a:off x="6912010"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2" name="Oval 91"/>
            <p:cNvSpPr>
              <a:spLocks noChangeAspect="1" noChangeArrowheads="1"/>
            </p:cNvSpPr>
            <p:nvPr userDrawn="1"/>
          </p:nvSpPr>
          <p:spPr bwMode="auto">
            <a:xfrm>
              <a:off x="7585989"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3" name="Oval 92"/>
            <p:cNvSpPr>
              <a:spLocks noChangeAspect="1" noChangeArrowheads="1"/>
            </p:cNvSpPr>
            <p:nvPr userDrawn="1"/>
          </p:nvSpPr>
          <p:spPr bwMode="auto">
            <a:xfrm>
              <a:off x="7697565" y="14518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4" name="Oval 93"/>
            <p:cNvSpPr>
              <a:spLocks noChangeAspect="1" noChangeArrowheads="1"/>
            </p:cNvSpPr>
            <p:nvPr userDrawn="1"/>
          </p:nvSpPr>
          <p:spPr bwMode="auto">
            <a:xfrm>
              <a:off x="7810649" y="14518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5" name="Oval 94"/>
            <p:cNvSpPr>
              <a:spLocks noChangeAspect="1" noChangeArrowheads="1"/>
            </p:cNvSpPr>
            <p:nvPr userDrawn="1"/>
          </p:nvSpPr>
          <p:spPr bwMode="auto">
            <a:xfrm>
              <a:off x="1405584"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6" name="Oval 95"/>
            <p:cNvSpPr>
              <a:spLocks noChangeAspect="1" noChangeArrowheads="1"/>
            </p:cNvSpPr>
            <p:nvPr userDrawn="1"/>
          </p:nvSpPr>
          <p:spPr bwMode="auto">
            <a:xfrm>
              <a:off x="1518670"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7" name="Oval 96"/>
            <p:cNvSpPr>
              <a:spLocks noChangeAspect="1" noChangeArrowheads="1"/>
            </p:cNvSpPr>
            <p:nvPr userDrawn="1"/>
          </p:nvSpPr>
          <p:spPr bwMode="auto">
            <a:xfrm>
              <a:off x="1630246"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8" name="Oval 97"/>
            <p:cNvSpPr>
              <a:spLocks noChangeAspect="1" noChangeArrowheads="1"/>
            </p:cNvSpPr>
            <p:nvPr userDrawn="1"/>
          </p:nvSpPr>
          <p:spPr bwMode="auto">
            <a:xfrm>
              <a:off x="1743329"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9" name="Oval 98"/>
            <p:cNvSpPr>
              <a:spLocks noChangeAspect="1" noChangeArrowheads="1"/>
            </p:cNvSpPr>
            <p:nvPr userDrawn="1"/>
          </p:nvSpPr>
          <p:spPr bwMode="auto">
            <a:xfrm>
              <a:off x="1854905"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0" name="Oval 99"/>
            <p:cNvSpPr>
              <a:spLocks noChangeAspect="1" noChangeArrowheads="1"/>
            </p:cNvSpPr>
            <p:nvPr userDrawn="1"/>
          </p:nvSpPr>
          <p:spPr bwMode="auto">
            <a:xfrm>
              <a:off x="1967987"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1" name="Oval 100"/>
            <p:cNvSpPr>
              <a:spLocks noChangeAspect="1" noChangeArrowheads="1"/>
            </p:cNvSpPr>
            <p:nvPr userDrawn="1"/>
          </p:nvSpPr>
          <p:spPr bwMode="auto">
            <a:xfrm>
              <a:off x="2079563"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2" name="Oval 101"/>
            <p:cNvSpPr>
              <a:spLocks noChangeAspect="1" noChangeArrowheads="1"/>
            </p:cNvSpPr>
            <p:nvPr userDrawn="1"/>
          </p:nvSpPr>
          <p:spPr bwMode="auto">
            <a:xfrm>
              <a:off x="2192648"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3" name="Oval 102"/>
            <p:cNvSpPr>
              <a:spLocks noChangeAspect="1" noChangeArrowheads="1"/>
            </p:cNvSpPr>
            <p:nvPr userDrawn="1"/>
          </p:nvSpPr>
          <p:spPr bwMode="auto">
            <a:xfrm>
              <a:off x="2304225"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4" name="Oval 103"/>
            <p:cNvSpPr>
              <a:spLocks noChangeAspect="1" noChangeArrowheads="1"/>
            </p:cNvSpPr>
            <p:nvPr userDrawn="1"/>
          </p:nvSpPr>
          <p:spPr bwMode="auto">
            <a:xfrm>
              <a:off x="2417309"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5" name="Oval 104"/>
            <p:cNvSpPr>
              <a:spLocks noChangeAspect="1" noChangeArrowheads="1"/>
            </p:cNvSpPr>
            <p:nvPr userDrawn="1"/>
          </p:nvSpPr>
          <p:spPr bwMode="auto">
            <a:xfrm>
              <a:off x="3091287"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6" name="Oval 105"/>
            <p:cNvSpPr>
              <a:spLocks noChangeAspect="1" noChangeArrowheads="1"/>
            </p:cNvSpPr>
            <p:nvPr userDrawn="1"/>
          </p:nvSpPr>
          <p:spPr bwMode="auto">
            <a:xfrm>
              <a:off x="3204370"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7" name="Oval 106"/>
            <p:cNvSpPr>
              <a:spLocks noChangeAspect="1" noChangeArrowheads="1"/>
            </p:cNvSpPr>
            <p:nvPr userDrawn="1"/>
          </p:nvSpPr>
          <p:spPr bwMode="auto">
            <a:xfrm>
              <a:off x="3315946"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8" name="Oval 107"/>
            <p:cNvSpPr>
              <a:spLocks noChangeAspect="1" noChangeArrowheads="1"/>
            </p:cNvSpPr>
            <p:nvPr userDrawn="1"/>
          </p:nvSpPr>
          <p:spPr bwMode="auto">
            <a:xfrm>
              <a:off x="3429031"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9" name="Oval 108"/>
            <p:cNvSpPr>
              <a:spLocks noChangeAspect="1" noChangeArrowheads="1"/>
            </p:cNvSpPr>
            <p:nvPr userDrawn="1"/>
          </p:nvSpPr>
          <p:spPr bwMode="auto">
            <a:xfrm>
              <a:off x="3540607"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0" name="Oval 109"/>
            <p:cNvSpPr>
              <a:spLocks noChangeAspect="1" noChangeArrowheads="1"/>
            </p:cNvSpPr>
            <p:nvPr userDrawn="1"/>
          </p:nvSpPr>
          <p:spPr bwMode="auto">
            <a:xfrm>
              <a:off x="3653691"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1" name="Oval 110"/>
            <p:cNvSpPr>
              <a:spLocks noChangeAspect="1" noChangeArrowheads="1"/>
            </p:cNvSpPr>
            <p:nvPr userDrawn="1"/>
          </p:nvSpPr>
          <p:spPr bwMode="auto">
            <a:xfrm>
              <a:off x="3765266"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2" name="Oval 111"/>
            <p:cNvSpPr>
              <a:spLocks noChangeAspect="1" noChangeArrowheads="1"/>
            </p:cNvSpPr>
            <p:nvPr userDrawn="1"/>
          </p:nvSpPr>
          <p:spPr bwMode="auto">
            <a:xfrm>
              <a:off x="5675627"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3" name="Oval 112"/>
            <p:cNvSpPr>
              <a:spLocks noChangeAspect="1" noChangeArrowheads="1"/>
            </p:cNvSpPr>
            <p:nvPr userDrawn="1"/>
          </p:nvSpPr>
          <p:spPr bwMode="auto">
            <a:xfrm>
              <a:off x="6238032"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4" name="Oval 113"/>
            <p:cNvSpPr>
              <a:spLocks noChangeAspect="1" noChangeArrowheads="1"/>
            </p:cNvSpPr>
            <p:nvPr userDrawn="1"/>
          </p:nvSpPr>
          <p:spPr bwMode="auto">
            <a:xfrm>
              <a:off x="6349608"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5" name="Oval 114"/>
            <p:cNvSpPr>
              <a:spLocks noChangeAspect="1" noChangeArrowheads="1"/>
            </p:cNvSpPr>
            <p:nvPr userDrawn="1"/>
          </p:nvSpPr>
          <p:spPr bwMode="auto">
            <a:xfrm>
              <a:off x="6462690"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6" name="Oval 115"/>
            <p:cNvSpPr>
              <a:spLocks noChangeAspect="1" noChangeArrowheads="1"/>
            </p:cNvSpPr>
            <p:nvPr userDrawn="1"/>
          </p:nvSpPr>
          <p:spPr bwMode="auto">
            <a:xfrm>
              <a:off x="6574266"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7" name="Oval 116"/>
            <p:cNvSpPr>
              <a:spLocks noChangeAspect="1" noChangeArrowheads="1"/>
            </p:cNvSpPr>
            <p:nvPr userDrawn="1"/>
          </p:nvSpPr>
          <p:spPr bwMode="auto">
            <a:xfrm>
              <a:off x="6687351"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8" name="Oval 117"/>
            <p:cNvSpPr>
              <a:spLocks noChangeAspect="1" noChangeArrowheads="1"/>
            </p:cNvSpPr>
            <p:nvPr userDrawn="1"/>
          </p:nvSpPr>
          <p:spPr bwMode="auto">
            <a:xfrm>
              <a:off x="6798926"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9" name="Oval 118"/>
            <p:cNvSpPr>
              <a:spLocks noChangeAspect="1" noChangeArrowheads="1"/>
            </p:cNvSpPr>
            <p:nvPr userDrawn="1"/>
          </p:nvSpPr>
          <p:spPr bwMode="auto">
            <a:xfrm>
              <a:off x="6912010"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0" name="Oval 119"/>
            <p:cNvSpPr>
              <a:spLocks noChangeAspect="1" noChangeArrowheads="1"/>
            </p:cNvSpPr>
            <p:nvPr userDrawn="1"/>
          </p:nvSpPr>
          <p:spPr bwMode="auto">
            <a:xfrm>
              <a:off x="7023586" y="155583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1" name="Oval 120"/>
            <p:cNvSpPr>
              <a:spLocks noChangeAspect="1" noChangeArrowheads="1"/>
            </p:cNvSpPr>
            <p:nvPr userDrawn="1"/>
          </p:nvSpPr>
          <p:spPr bwMode="auto">
            <a:xfrm>
              <a:off x="7136671"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2" name="Oval 121"/>
            <p:cNvSpPr>
              <a:spLocks noChangeAspect="1" noChangeArrowheads="1"/>
            </p:cNvSpPr>
            <p:nvPr userDrawn="1"/>
          </p:nvSpPr>
          <p:spPr bwMode="auto">
            <a:xfrm>
              <a:off x="7248247" y="155583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3" name="Oval 122"/>
            <p:cNvSpPr>
              <a:spLocks noChangeAspect="1" noChangeArrowheads="1"/>
            </p:cNvSpPr>
            <p:nvPr userDrawn="1"/>
          </p:nvSpPr>
          <p:spPr bwMode="auto">
            <a:xfrm>
              <a:off x="7585989" y="155583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4" name="Oval 123"/>
            <p:cNvSpPr>
              <a:spLocks noChangeAspect="1" noChangeArrowheads="1"/>
            </p:cNvSpPr>
            <p:nvPr userDrawn="1"/>
          </p:nvSpPr>
          <p:spPr bwMode="auto">
            <a:xfrm>
              <a:off x="1405584"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5" name="Oval 124"/>
            <p:cNvSpPr>
              <a:spLocks noChangeAspect="1" noChangeArrowheads="1"/>
            </p:cNvSpPr>
            <p:nvPr userDrawn="1"/>
          </p:nvSpPr>
          <p:spPr bwMode="auto">
            <a:xfrm>
              <a:off x="1518670"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6" name="Oval 125"/>
            <p:cNvSpPr>
              <a:spLocks noChangeAspect="1" noChangeArrowheads="1"/>
            </p:cNvSpPr>
            <p:nvPr userDrawn="1"/>
          </p:nvSpPr>
          <p:spPr bwMode="auto">
            <a:xfrm>
              <a:off x="1630246"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7" name="Oval 126"/>
            <p:cNvSpPr>
              <a:spLocks noChangeAspect="1" noChangeArrowheads="1"/>
            </p:cNvSpPr>
            <p:nvPr userDrawn="1"/>
          </p:nvSpPr>
          <p:spPr bwMode="auto">
            <a:xfrm>
              <a:off x="1743329"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8" name="Oval 127"/>
            <p:cNvSpPr>
              <a:spLocks noChangeAspect="1" noChangeArrowheads="1"/>
            </p:cNvSpPr>
            <p:nvPr userDrawn="1"/>
          </p:nvSpPr>
          <p:spPr bwMode="auto">
            <a:xfrm>
              <a:off x="1854905"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9" name="Oval 128"/>
            <p:cNvSpPr>
              <a:spLocks noChangeAspect="1" noChangeArrowheads="1"/>
            </p:cNvSpPr>
            <p:nvPr userDrawn="1"/>
          </p:nvSpPr>
          <p:spPr bwMode="auto">
            <a:xfrm>
              <a:off x="1967987"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30" name="Oval 129"/>
            <p:cNvSpPr>
              <a:spLocks noChangeAspect="1" noChangeArrowheads="1"/>
            </p:cNvSpPr>
            <p:nvPr userDrawn="1"/>
          </p:nvSpPr>
          <p:spPr bwMode="auto">
            <a:xfrm>
              <a:off x="2079563"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31" name="Oval 130"/>
            <p:cNvSpPr>
              <a:spLocks noChangeAspect="1" noChangeArrowheads="1"/>
            </p:cNvSpPr>
            <p:nvPr userDrawn="1"/>
          </p:nvSpPr>
          <p:spPr bwMode="auto">
            <a:xfrm>
              <a:off x="2192648"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32" name="Oval 131"/>
            <p:cNvSpPr>
              <a:spLocks noChangeAspect="1" noChangeArrowheads="1"/>
            </p:cNvSpPr>
            <p:nvPr userDrawn="1"/>
          </p:nvSpPr>
          <p:spPr bwMode="auto">
            <a:xfrm>
              <a:off x="2304225"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33" name="Oval 132"/>
            <p:cNvSpPr>
              <a:spLocks noChangeAspect="1" noChangeArrowheads="1"/>
            </p:cNvSpPr>
            <p:nvPr userDrawn="1"/>
          </p:nvSpPr>
          <p:spPr bwMode="auto">
            <a:xfrm>
              <a:off x="2417309"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34" name="Oval 133"/>
            <p:cNvSpPr>
              <a:spLocks noChangeAspect="1" noChangeArrowheads="1"/>
            </p:cNvSpPr>
            <p:nvPr userDrawn="1"/>
          </p:nvSpPr>
          <p:spPr bwMode="auto">
            <a:xfrm>
              <a:off x="2528885"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35" name="Oval 134"/>
            <p:cNvSpPr>
              <a:spLocks noChangeAspect="1" noChangeArrowheads="1"/>
            </p:cNvSpPr>
            <p:nvPr userDrawn="1"/>
          </p:nvSpPr>
          <p:spPr bwMode="auto">
            <a:xfrm>
              <a:off x="3091287"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36" name="Oval 135"/>
            <p:cNvSpPr>
              <a:spLocks noChangeAspect="1" noChangeArrowheads="1"/>
            </p:cNvSpPr>
            <p:nvPr userDrawn="1"/>
          </p:nvSpPr>
          <p:spPr bwMode="auto">
            <a:xfrm>
              <a:off x="3204370"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37" name="Oval 136"/>
            <p:cNvSpPr>
              <a:spLocks noChangeAspect="1" noChangeArrowheads="1"/>
            </p:cNvSpPr>
            <p:nvPr userDrawn="1"/>
          </p:nvSpPr>
          <p:spPr bwMode="auto">
            <a:xfrm>
              <a:off x="3315946"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38" name="Oval 137"/>
            <p:cNvSpPr>
              <a:spLocks noChangeAspect="1" noChangeArrowheads="1"/>
            </p:cNvSpPr>
            <p:nvPr userDrawn="1"/>
          </p:nvSpPr>
          <p:spPr bwMode="auto">
            <a:xfrm>
              <a:off x="3429031"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39" name="Oval 138"/>
            <p:cNvSpPr>
              <a:spLocks noChangeAspect="1" noChangeArrowheads="1"/>
            </p:cNvSpPr>
            <p:nvPr userDrawn="1"/>
          </p:nvSpPr>
          <p:spPr bwMode="auto">
            <a:xfrm>
              <a:off x="3540607"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40" name="Oval 139"/>
            <p:cNvSpPr>
              <a:spLocks noChangeAspect="1" noChangeArrowheads="1"/>
            </p:cNvSpPr>
            <p:nvPr userDrawn="1"/>
          </p:nvSpPr>
          <p:spPr bwMode="auto">
            <a:xfrm>
              <a:off x="3653691"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41" name="Oval 140"/>
            <p:cNvSpPr>
              <a:spLocks noChangeAspect="1" noChangeArrowheads="1"/>
            </p:cNvSpPr>
            <p:nvPr userDrawn="1"/>
          </p:nvSpPr>
          <p:spPr bwMode="auto">
            <a:xfrm>
              <a:off x="3765266"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42" name="Oval 141"/>
            <p:cNvSpPr>
              <a:spLocks noChangeAspect="1" noChangeArrowheads="1"/>
            </p:cNvSpPr>
            <p:nvPr userDrawn="1"/>
          </p:nvSpPr>
          <p:spPr bwMode="auto">
            <a:xfrm>
              <a:off x="4776989"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43" name="Oval 142"/>
            <p:cNvSpPr>
              <a:spLocks noChangeAspect="1" noChangeArrowheads="1"/>
            </p:cNvSpPr>
            <p:nvPr userDrawn="1"/>
          </p:nvSpPr>
          <p:spPr bwMode="auto">
            <a:xfrm>
              <a:off x="4888565"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44" name="Oval 143"/>
            <p:cNvSpPr>
              <a:spLocks noChangeAspect="1" noChangeArrowheads="1"/>
            </p:cNvSpPr>
            <p:nvPr userDrawn="1"/>
          </p:nvSpPr>
          <p:spPr bwMode="auto">
            <a:xfrm>
              <a:off x="5001649"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45" name="Oval 144"/>
            <p:cNvSpPr>
              <a:spLocks noChangeAspect="1" noChangeArrowheads="1"/>
            </p:cNvSpPr>
            <p:nvPr userDrawn="1"/>
          </p:nvSpPr>
          <p:spPr bwMode="auto">
            <a:xfrm>
              <a:off x="5562544"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46" name="Oval 145"/>
            <p:cNvSpPr>
              <a:spLocks noChangeAspect="1" noChangeArrowheads="1"/>
            </p:cNvSpPr>
            <p:nvPr userDrawn="1"/>
          </p:nvSpPr>
          <p:spPr bwMode="auto">
            <a:xfrm>
              <a:off x="6013372"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47" name="Oval 146"/>
            <p:cNvSpPr>
              <a:spLocks noChangeAspect="1" noChangeArrowheads="1"/>
            </p:cNvSpPr>
            <p:nvPr userDrawn="1"/>
          </p:nvSpPr>
          <p:spPr bwMode="auto">
            <a:xfrm>
              <a:off x="6124948"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48" name="Oval 147"/>
            <p:cNvSpPr>
              <a:spLocks noChangeAspect="1" noChangeArrowheads="1"/>
            </p:cNvSpPr>
            <p:nvPr userDrawn="1"/>
          </p:nvSpPr>
          <p:spPr bwMode="auto">
            <a:xfrm>
              <a:off x="6238032"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49" name="Oval 148"/>
            <p:cNvSpPr>
              <a:spLocks noChangeAspect="1" noChangeArrowheads="1"/>
            </p:cNvSpPr>
            <p:nvPr userDrawn="1"/>
          </p:nvSpPr>
          <p:spPr bwMode="auto">
            <a:xfrm>
              <a:off x="6349608"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50" name="Oval 149"/>
            <p:cNvSpPr>
              <a:spLocks noChangeAspect="1" noChangeArrowheads="1"/>
            </p:cNvSpPr>
            <p:nvPr userDrawn="1"/>
          </p:nvSpPr>
          <p:spPr bwMode="auto">
            <a:xfrm>
              <a:off x="6462690"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51" name="Oval 150"/>
            <p:cNvSpPr>
              <a:spLocks noChangeAspect="1" noChangeArrowheads="1"/>
            </p:cNvSpPr>
            <p:nvPr userDrawn="1"/>
          </p:nvSpPr>
          <p:spPr bwMode="auto">
            <a:xfrm>
              <a:off x="6574266"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52" name="Oval 151"/>
            <p:cNvSpPr>
              <a:spLocks noChangeAspect="1" noChangeArrowheads="1"/>
            </p:cNvSpPr>
            <p:nvPr userDrawn="1"/>
          </p:nvSpPr>
          <p:spPr bwMode="auto">
            <a:xfrm>
              <a:off x="6687351"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53" name="Oval 152"/>
            <p:cNvSpPr>
              <a:spLocks noChangeAspect="1" noChangeArrowheads="1"/>
            </p:cNvSpPr>
            <p:nvPr userDrawn="1"/>
          </p:nvSpPr>
          <p:spPr bwMode="auto">
            <a:xfrm>
              <a:off x="6798926"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54" name="Oval 153"/>
            <p:cNvSpPr>
              <a:spLocks noChangeAspect="1" noChangeArrowheads="1"/>
            </p:cNvSpPr>
            <p:nvPr userDrawn="1"/>
          </p:nvSpPr>
          <p:spPr bwMode="auto">
            <a:xfrm>
              <a:off x="6912010"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55" name="Oval 154"/>
            <p:cNvSpPr>
              <a:spLocks noChangeAspect="1" noChangeArrowheads="1"/>
            </p:cNvSpPr>
            <p:nvPr userDrawn="1"/>
          </p:nvSpPr>
          <p:spPr bwMode="auto">
            <a:xfrm>
              <a:off x="7023586"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56" name="Oval 155"/>
            <p:cNvSpPr>
              <a:spLocks noChangeAspect="1" noChangeArrowheads="1"/>
            </p:cNvSpPr>
            <p:nvPr userDrawn="1"/>
          </p:nvSpPr>
          <p:spPr bwMode="auto">
            <a:xfrm>
              <a:off x="7136671"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57" name="Oval 156"/>
            <p:cNvSpPr>
              <a:spLocks noChangeAspect="1" noChangeArrowheads="1"/>
            </p:cNvSpPr>
            <p:nvPr userDrawn="1"/>
          </p:nvSpPr>
          <p:spPr bwMode="auto">
            <a:xfrm>
              <a:off x="7248247"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58" name="Oval 157"/>
            <p:cNvSpPr>
              <a:spLocks noChangeAspect="1" noChangeArrowheads="1"/>
            </p:cNvSpPr>
            <p:nvPr userDrawn="1"/>
          </p:nvSpPr>
          <p:spPr bwMode="auto">
            <a:xfrm>
              <a:off x="7361330"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59" name="Oval 158"/>
            <p:cNvSpPr>
              <a:spLocks noChangeAspect="1" noChangeArrowheads="1"/>
            </p:cNvSpPr>
            <p:nvPr userDrawn="1"/>
          </p:nvSpPr>
          <p:spPr bwMode="auto">
            <a:xfrm>
              <a:off x="7472905"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60" name="Oval 159"/>
            <p:cNvSpPr>
              <a:spLocks noChangeAspect="1" noChangeArrowheads="1"/>
            </p:cNvSpPr>
            <p:nvPr userDrawn="1"/>
          </p:nvSpPr>
          <p:spPr bwMode="auto">
            <a:xfrm>
              <a:off x="7585989"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61" name="Oval 160"/>
            <p:cNvSpPr>
              <a:spLocks noChangeAspect="1" noChangeArrowheads="1"/>
            </p:cNvSpPr>
            <p:nvPr userDrawn="1"/>
          </p:nvSpPr>
          <p:spPr bwMode="auto">
            <a:xfrm>
              <a:off x="7697565" y="165836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62" name="Oval 161"/>
            <p:cNvSpPr>
              <a:spLocks noChangeAspect="1" noChangeArrowheads="1"/>
            </p:cNvSpPr>
            <p:nvPr userDrawn="1"/>
          </p:nvSpPr>
          <p:spPr bwMode="auto">
            <a:xfrm>
              <a:off x="7810649" y="165836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63" name="Oval 162"/>
            <p:cNvSpPr>
              <a:spLocks noChangeAspect="1" noChangeArrowheads="1"/>
            </p:cNvSpPr>
            <p:nvPr userDrawn="1"/>
          </p:nvSpPr>
          <p:spPr bwMode="auto">
            <a:xfrm>
              <a:off x="844690"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64" name="Oval 163"/>
            <p:cNvSpPr>
              <a:spLocks noChangeAspect="1" noChangeArrowheads="1"/>
            </p:cNvSpPr>
            <p:nvPr userDrawn="1"/>
          </p:nvSpPr>
          <p:spPr bwMode="auto">
            <a:xfrm>
              <a:off x="956266"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65" name="Oval 164"/>
            <p:cNvSpPr>
              <a:spLocks noChangeAspect="1" noChangeArrowheads="1"/>
            </p:cNvSpPr>
            <p:nvPr userDrawn="1"/>
          </p:nvSpPr>
          <p:spPr bwMode="auto">
            <a:xfrm>
              <a:off x="1069350"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66" name="Oval 165"/>
            <p:cNvSpPr>
              <a:spLocks noChangeAspect="1" noChangeArrowheads="1"/>
            </p:cNvSpPr>
            <p:nvPr userDrawn="1"/>
          </p:nvSpPr>
          <p:spPr bwMode="auto">
            <a:xfrm>
              <a:off x="1180926"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67" name="Oval 166"/>
            <p:cNvSpPr>
              <a:spLocks noChangeAspect="1" noChangeArrowheads="1"/>
            </p:cNvSpPr>
            <p:nvPr userDrawn="1"/>
          </p:nvSpPr>
          <p:spPr bwMode="auto">
            <a:xfrm>
              <a:off x="1294009"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68" name="Oval 167"/>
            <p:cNvSpPr>
              <a:spLocks noChangeAspect="1" noChangeArrowheads="1"/>
            </p:cNvSpPr>
            <p:nvPr userDrawn="1"/>
          </p:nvSpPr>
          <p:spPr bwMode="auto">
            <a:xfrm>
              <a:off x="1405584"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69" name="Oval 168"/>
            <p:cNvSpPr>
              <a:spLocks noChangeAspect="1" noChangeArrowheads="1"/>
            </p:cNvSpPr>
            <p:nvPr userDrawn="1"/>
          </p:nvSpPr>
          <p:spPr bwMode="auto">
            <a:xfrm>
              <a:off x="1518670"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70" name="Oval 169"/>
            <p:cNvSpPr>
              <a:spLocks noChangeAspect="1" noChangeArrowheads="1"/>
            </p:cNvSpPr>
            <p:nvPr userDrawn="1"/>
          </p:nvSpPr>
          <p:spPr bwMode="auto">
            <a:xfrm>
              <a:off x="1630246"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71" name="Oval 170"/>
            <p:cNvSpPr>
              <a:spLocks noChangeAspect="1" noChangeArrowheads="1"/>
            </p:cNvSpPr>
            <p:nvPr userDrawn="1"/>
          </p:nvSpPr>
          <p:spPr bwMode="auto">
            <a:xfrm>
              <a:off x="1743329"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72" name="Oval 171"/>
            <p:cNvSpPr>
              <a:spLocks noChangeAspect="1" noChangeArrowheads="1"/>
            </p:cNvSpPr>
            <p:nvPr userDrawn="1"/>
          </p:nvSpPr>
          <p:spPr bwMode="auto">
            <a:xfrm>
              <a:off x="1854905"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73" name="Oval 172"/>
            <p:cNvSpPr>
              <a:spLocks noChangeAspect="1" noChangeArrowheads="1"/>
            </p:cNvSpPr>
            <p:nvPr userDrawn="1"/>
          </p:nvSpPr>
          <p:spPr bwMode="auto">
            <a:xfrm>
              <a:off x="1967987"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74" name="Oval 173"/>
            <p:cNvSpPr>
              <a:spLocks noChangeAspect="1" noChangeArrowheads="1"/>
            </p:cNvSpPr>
            <p:nvPr userDrawn="1"/>
          </p:nvSpPr>
          <p:spPr bwMode="auto">
            <a:xfrm>
              <a:off x="2079563"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75" name="Oval 174"/>
            <p:cNvSpPr>
              <a:spLocks noChangeAspect="1" noChangeArrowheads="1"/>
            </p:cNvSpPr>
            <p:nvPr userDrawn="1"/>
          </p:nvSpPr>
          <p:spPr bwMode="auto">
            <a:xfrm>
              <a:off x="2192648"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76" name="Oval 175"/>
            <p:cNvSpPr>
              <a:spLocks noChangeAspect="1" noChangeArrowheads="1"/>
            </p:cNvSpPr>
            <p:nvPr userDrawn="1"/>
          </p:nvSpPr>
          <p:spPr bwMode="auto">
            <a:xfrm>
              <a:off x="2304225"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77" name="Oval 176"/>
            <p:cNvSpPr>
              <a:spLocks noChangeAspect="1" noChangeArrowheads="1"/>
            </p:cNvSpPr>
            <p:nvPr userDrawn="1"/>
          </p:nvSpPr>
          <p:spPr bwMode="auto">
            <a:xfrm>
              <a:off x="2417309"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78" name="Oval 177"/>
            <p:cNvSpPr>
              <a:spLocks noChangeAspect="1" noChangeArrowheads="1"/>
            </p:cNvSpPr>
            <p:nvPr userDrawn="1"/>
          </p:nvSpPr>
          <p:spPr bwMode="auto">
            <a:xfrm>
              <a:off x="2528885"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79" name="Oval 178"/>
            <p:cNvSpPr>
              <a:spLocks noChangeAspect="1" noChangeArrowheads="1"/>
            </p:cNvSpPr>
            <p:nvPr userDrawn="1"/>
          </p:nvSpPr>
          <p:spPr bwMode="auto">
            <a:xfrm>
              <a:off x="2641967"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80" name="Oval 179"/>
            <p:cNvSpPr>
              <a:spLocks noChangeAspect="1" noChangeArrowheads="1"/>
            </p:cNvSpPr>
            <p:nvPr userDrawn="1"/>
          </p:nvSpPr>
          <p:spPr bwMode="auto">
            <a:xfrm>
              <a:off x="2753543"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81" name="Oval 180"/>
            <p:cNvSpPr>
              <a:spLocks noChangeAspect="1" noChangeArrowheads="1"/>
            </p:cNvSpPr>
            <p:nvPr userDrawn="1"/>
          </p:nvSpPr>
          <p:spPr bwMode="auto">
            <a:xfrm>
              <a:off x="3204370"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82" name="Oval 181"/>
            <p:cNvSpPr>
              <a:spLocks noChangeAspect="1" noChangeArrowheads="1"/>
            </p:cNvSpPr>
            <p:nvPr userDrawn="1"/>
          </p:nvSpPr>
          <p:spPr bwMode="auto">
            <a:xfrm>
              <a:off x="3315946"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83" name="Oval 182"/>
            <p:cNvSpPr>
              <a:spLocks noChangeAspect="1" noChangeArrowheads="1"/>
            </p:cNvSpPr>
            <p:nvPr userDrawn="1"/>
          </p:nvSpPr>
          <p:spPr bwMode="auto">
            <a:xfrm>
              <a:off x="3429031"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84" name="Oval 183"/>
            <p:cNvSpPr>
              <a:spLocks noChangeAspect="1" noChangeArrowheads="1"/>
            </p:cNvSpPr>
            <p:nvPr userDrawn="1"/>
          </p:nvSpPr>
          <p:spPr bwMode="auto">
            <a:xfrm>
              <a:off x="3540607"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85" name="Oval 184"/>
            <p:cNvSpPr>
              <a:spLocks noChangeAspect="1" noChangeArrowheads="1"/>
            </p:cNvSpPr>
            <p:nvPr userDrawn="1"/>
          </p:nvSpPr>
          <p:spPr bwMode="auto">
            <a:xfrm>
              <a:off x="3653691"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86" name="Oval 185"/>
            <p:cNvSpPr>
              <a:spLocks noChangeAspect="1" noChangeArrowheads="1"/>
            </p:cNvSpPr>
            <p:nvPr userDrawn="1"/>
          </p:nvSpPr>
          <p:spPr bwMode="auto">
            <a:xfrm>
              <a:off x="4663904"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87" name="Oval 186"/>
            <p:cNvSpPr>
              <a:spLocks noChangeAspect="1" noChangeArrowheads="1"/>
            </p:cNvSpPr>
            <p:nvPr userDrawn="1"/>
          </p:nvSpPr>
          <p:spPr bwMode="auto">
            <a:xfrm>
              <a:off x="4776989"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88" name="Oval 187"/>
            <p:cNvSpPr>
              <a:spLocks noChangeAspect="1" noChangeArrowheads="1"/>
            </p:cNvSpPr>
            <p:nvPr userDrawn="1"/>
          </p:nvSpPr>
          <p:spPr bwMode="auto">
            <a:xfrm>
              <a:off x="4888565"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89" name="Oval 188"/>
            <p:cNvSpPr>
              <a:spLocks noChangeAspect="1" noChangeArrowheads="1"/>
            </p:cNvSpPr>
            <p:nvPr userDrawn="1"/>
          </p:nvSpPr>
          <p:spPr bwMode="auto">
            <a:xfrm>
              <a:off x="5001649"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90" name="Oval 189"/>
            <p:cNvSpPr>
              <a:spLocks noChangeAspect="1" noChangeArrowheads="1"/>
            </p:cNvSpPr>
            <p:nvPr userDrawn="1"/>
          </p:nvSpPr>
          <p:spPr bwMode="auto">
            <a:xfrm>
              <a:off x="5113225"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91" name="Oval 190"/>
            <p:cNvSpPr>
              <a:spLocks noChangeAspect="1" noChangeArrowheads="1"/>
            </p:cNvSpPr>
            <p:nvPr userDrawn="1"/>
          </p:nvSpPr>
          <p:spPr bwMode="auto">
            <a:xfrm>
              <a:off x="5562544"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92" name="Oval 191"/>
            <p:cNvSpPr>
              <a:spLocks noChangeAspect="1" noChangeArrowheads="1"/>
            </p:cNvSpPr>
            <p:nvPr userDrawn="1"/>
          </p:nvSpPr>
          <p:spPr bwMode="auto">
            <a:xfrm>
              <a:off x="5675627"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93" name="Oval 192"/>
            <p:cNvSpPr>
              <a:spLocks noChangeAspect="1" noChangeArrowheads="1"/>
            </p:cNvSpPr>
            <p:nvPr userDrawn="1"/>
          </p:nvSpPr>
          <p:spPr bwMode="auto">
            <a:xfrm>
              <a:off x="5787203"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94" name="Oval 193"/>
            <p:cNvSpPr>
              <a:spLocks noChangeAspect="1" noChangeArrowheads="1"/>
            </p:cNvSpPr>
            <p:nvPr userDrawn="1"/>
          </p:nvSpPr>
          <p:spPr bwMode="auto">
            <a:xfrm>
              <a:off x="5900287"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95" name="Oval 194"/>
            <p:cNvSpPr>
              <a:spLocks noChangeAspect="1" noChangeArrowheads="1"/>
            </p:cNvSpPr>
            <p:nvPr userDrawn="1"/>
          </p:nvSpPr>
          <p:spPr bwMode="auto">
            <a:xfrm>
              <a:off x="6013372"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96" name="Oval 195"/>
            <p:cNvSpPr>
              <a:spLocks noChangeAspect="1" noChangeArrowheads="1"/>
            </p:cNvSpPr>
            <p:nvPr userDrawn="1"/>
          </p:nvSpPr>
          <p:spPr bwMode="auto">
            <a:xfrm>
              <a:off x="6124948"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97" name="Oval 196"/>
            <p:cNvSpPr>
              <a:spLocks noChangeAspect="1" noChangeArrowheads="1"/>
            </p:cNvSpPr>
            <p:nvPr userDrawn="1"/>
          </p:nvSpPr>
          <p:spPr bwMode="auto">
            <a:xfrm>
              <a:off x="6238032"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98" name="Oval 197"/>
            <p:cNvSpPr>
              <a:spLocks noChangeAspect="1" noChangeArrowheads="1"/>
            </p:cNvSpPr>
            <p:nvPr userDrawn="1"/>
          </p:nvSpPr>
          <p:spPr bwMode="auto">
            <a:xfrm>
              <a:off x="6349608"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99" name="Oval 198"/>
            <p:cNvSpPr>
              <a:spLocks noChangeAspect="1" noChangeArrowheads="1"/>
            </p:cNvSpPr>
            <p:nvPr userDrawn="1"/>
          </p:nvSpPr>
          <p:spPr bwMode="auto">
            <a:xfrm>
              <a:off x="6462690"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00" name="Oval 199"/>
            <p:cNvSpPr>
              <a:spLocks noChangeAspect="1" noChangeArrowheads="1"/>
            </p:cNvSpPr>
            <p:nvPr userDrawn="1"/>
          </p:nvSpPr>
          <p:spPr bwMode="auto">
            <a:xfrm>
              <a:off x="6574266"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01" name="Oval 200"/>
            <p:cNvSpPr>
              <a:spLocks noChangeAspect="1" noChangeArrowheads="1"/>
            </p:cNvSpPr>
            <p:nvPr userDrawn="1"/>
          </p:nvSpPr>
          <p:spPr bwMode="auto">
            <a:xfrm>
              <a:off x="6687351"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02" name="Oval 201"/>
            <p:cNvSpPr>
              <a:spLocks noChangeAspect="1" noChangeArrowheads="1"/>
            </p:cNvSpPr>
            <p:nvPr userDrawn="1"/>
          </p:nvSpPr>
          <p:spPr bwMode="auto">
            <a:xfrm>
              <a:off x="6798926"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03" name="Oval 202"/>
            <p:cNvSpPr>
              <a:spLocks noChangeAspect="1" noChangeArrowheads="1"/>
            </p:cNvSpPr>
            <p:nvPr userDrawn="1"/>
          </p:nvSpPr>
          <p:spPr bwMode="auto">
            <a:xfrm>
              <a:off x="6912010"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04" name="Oval 203"/>
            <p:cNvSpPr>
              <a:spLocks noChangeAspect="1" noChangeArrowheads="1"/>
            </p:cNvSpPr>
            <p:nvPr userDrawn="1"/>
          </p:nvSpPr>
          <p:spPr bwMode="auto">
            <a:xfrm>
              <a:off x="7023586"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05" name="Oval 204"/>
            <p:cNvSpPr>
              <a:spLocks noChangeAspect="1" noChangeArrowheads="1"/>
            </p:cNvSpPr>
            <p:nvPr userDrawn="1"/>
          </p:nvSpPr>
          <p:spPr bwMode="auto">
            <a:xfrm>
              <a:off x="7136671"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06" name="Oval 205"/>
            <p:cNvSpPr>
              <a:spLocks noChangeAspect="1" noChangeArrowheads="1"/>
            </p:cNvSpPr>
            <p:nvPr userDrawn="1"/>
          </p:nvSpPr>
          <p:spPr bwMode="auto">
            <a:xfrm>
              <a:off x="7248247"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07" name="Oval 206"/>
            <p:cNvSpPr>
              <a:spLocks noChangeAspect="1" noChangeArrowheads="1"/>
            </p:cNvSpPr>
            <p:nvPr userDrawn="1"/>
          </p:nvSpPr>
          <p:spPr bwMode="auto">
            <a:xfrm>
              <a:off x="7361330"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08" name="Oval 207"/>
            <p:cNvSpPr>
              <a:spLocks noChangeAspect="1" noChangeArrowheads="1"/>
            </p:cNvSpPr>
            <p:nvPr userDrawn="1"/>
          </p:nvSpPr>
          <p:spPr bwMode="auto">
            <a:xfrm>
              <a:off x="7472905"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09" name="Oval 208"/>
            <p:cNvSpPr>
              <a:spLocks noChangeAspect="1" noChangeArrowheads="1"/>
            </p:cNvSpPr>
            <p:nvPr userDrawn="1"/>
          </p:nvSpPr>
          <p:spPr bwMode="auto">
            <a:xfrm>
              <a:off x="7585989"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10" name="Oval 209"/>
            <p:cNvSpPr>
              <a:spLocks noChangeAspect="1" noChangeArrowheads="1"/>
            </p:cNvSpPr>
            <p:nvPr userDrawn="1"/>
          </p:nvSpPr>
          <p:spPr bwMode="auto">
            <a:xfrm>
              <a:off x="7697565"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11" name="Oval 210"/>
            <p:cNvSpPr>
              <a:spLocks noChangeAspect="1" noChangeArrowheads="1"/>
            </p:cNvSpPr>
            <p:nvPr userDrawn="1"/>
          </p:nvSpPr>
          <p:spPr bwMode="auto">
            <a:xfrm>
              <a:off x="7810649"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12" name="Oval 211"/>
            <p:cNvSpPr>
              <a:spLocks noChangeAspect="1" noChangeArrowheads="1"/>
            </p:cNvSpPr>
            <p:nvPr userDrawn="1"/>
          </p:nvSpPr>
          <p:spPr bwMode="auto">
            <a:xfrm>
              <a:off x="7922225"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13" name="Oval 212"/>
            <p:cNvSpPr>
              <a:spLocks noChangeAspect="1" noChangeArrowheads="1"/>
            </p:cNvSpPr>
            <p:nvPr userDrawn="1"/>
          </p:nvSpPr>
          <p:spPr bwMode="auto">
            <a:xfrm>
              <a:off x="8035309"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14" name="Oval 213"/>
            <p:cNvSpPr>
              <a:spLocks noChangeAspect="1" noChangeArrowheads="1"/>
            </p:cNvSpPr>
            <p:nvPr userDrawn="1"/>
          </p:nvSpPr>
          <p:spPr bwMode="auto">
            <a:xfrm>
              <a:off x="8146885"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15" name="Oval 214"/>
            <p:cNvSpPr>
              <a:spLocks noChangeAspect="1" noChangeArrowheads="1"/>
            </p:cNvSpPr>
            <p:nvPr userDrawn="1"/>
          </p:nvSpPr>
          <p:spPr bwMode="auto">
            <a:xfrm>
              <a:off x="8259967"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16" name="Oval 215"/>
            <p:cNvSpPr>
              <a:spLocks noChangeAspect="1" noChangeArrowheads="1"/>
            </p:cNvSpPr>
            <p:nvPr userDrawn="1"/>
          </p:nvSpPr>
          <p:spPr bwMode="auto">
            <a:xfrm>
              <a:off x="8371543"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17" name="Oval 216"/>
            <p:cNvSpPr>
              <a:spLocks noChangeAspect="1" noChangeArrowheads="1"/>
            </p:cNvSpPr>
            <p:nvPr userDrawn="1"/>
          </p:nvSpPr>
          <p:spPr bwMode="auto">
            <a:xfrm>
              <a:off x="8484629"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18" name="Oval 217"/>
            <p:cNvSpPr>
              <a:spLocks noChangeAspect="1" noChangeArrowheads="1"/>
            </p:cNvSpPr>
            <p:nvPr userDrawn="1"/>
          </p:nvSpPr>
          <p:spPr bwMode="auto">
            <a:xfrm>
              <a:off x="8596205"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19" name="Oval 218"/>
            <p:cNvSpPr>
              <a:spLocks noChangeAspect="1" noChangeArrowheads="1"/>
            </p:cNvSpPr>
            <p:nvPr userDrawn="1"/>
          </p:nvSpPr>
          <p:spPr bwMode="auto">
            <a:xfrm>
              <a:off x="506946" y="176240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20" name="Oval 219"/>
            <p:cNvSpPr>
              <a:spLocks noChangeAspect="1" noChangeArrowheads="1"/>
            </p:cNvSpPr>
            <p:nvPr userDrawn="1"/>
          </p:nvSpPr>
          <p:spPr bwMode="auto">
            <a:xfrm>
              <a:off x="620030"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21" name="Oval 220"/>
            <p:cNvSpPr>
              <a:spLocks noChangeAspect="1" noChangeArrowheads="1"/>
            </p:cNvSpPr>
            <p:nvPr userDrawn="1"/>
          </p:nvSpPr>
          <p:spPr bwMode="auto">
            <a:xfrm>
              <a:off x="731606" y="176240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22" name="Oval 221"/>
            <p:cNvSpPr>
              <a:spLocks noChangeAspect="1" noChangeArrowheads="1"/>
            </p:cNvSpPr>
            <p:nvPr userDrawn="1"/>
          </p:nvSpPr>
          <p:spPr bwMode="auto">
            <a:xfrm>
              <a:off x="844690"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23" name="Oval 222"/>
            <p:cNvSpPr>
              <a:spLocks noChangeAspect="1" noChangeArrowheads="1"/>
            </p:cNvSpPr>
            <p:nvPr userDrawn="1"/>
          </p:nvSpPr>
          <p:spPr bwMode="auto">
            <a:xfrm>
              <a:off x="956266"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24" name="Oval 223"/>
            <p:cNvSpPr>
              <a:spLocks noChangeAspect="1" noChangeArrowheads="1"/>
            </p:cNvSpPr>
            <p:nvPr userDrawn="1"/>
          </p:nvSpPr>
          <p:spPr bwMode="auto">
            <a:xfrm>
              <a:off x="1069350"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25" name="Oval 224"/>
            <p:cNvSpPr>
              <a:spLocks noChangeAspect="1" noChangeArrowheads="1"/>
            </p:cNvSpPr>
            <p:nvPr userDrawn="1"/>
          </p:nvSpPr>
          <p:spPr bwMode="auto">
            <a:xfrm>
              <a:off x="1180926"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26" name="Oval 225"/>
            <p:cNvSpPr>
              <a:spLocks noChangeAspect="1" noChangeArrowheads="1"/>
            </p:cNvSpPr>
            <p:nvPr userDrawn="1"/>
          </p:nvSpPr>
          <p:spPr bwMode="auto">
            <a:xfrm>
              <a:off x="1294009"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27" name="Oval 226"/>
            <p:cNvSpPr>
              <a:spLocks noChangeAspect="1" noChangeArrowheads="1"/>
            </p:cNvSpPr>
            <p:nvPr userDrawn="1"/>
          </p:nvSpPr>
          <p:spPr bwMode="auto">
            <a:xfrm>
              <a:off x="1405584"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28" name="Oval 227"/>
            <p:cNvSpPr>
              <a:spLocks noChangeAspect="1" noChangeArrowheads="1"/>
            </p:cNvSpPr>
            <p:nvPr userDrawn="1"/>
          </p:nvSpPr>
          <p:spPr bwMode="auto">
            <a:xfrm>
              <a:off x="1518670"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29" name="Oval 228"/>
            <p:cNvSpPr>
              <a:spLocks noChangeAspect="1" noChangeArrowheads="1"/>
            </p:cNvSpPr>
            <p:nvPr userDrawn="1"/>
          </p:nvSpPr>
          <p:spPr bwMode="auto">
            <a:xfrm>
              <a:off x="1630246"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30" name="Oval 229"/>
            <p:cNvSpPr>
              <a:spLocks noChangeAspect="1" noChangeArrowheads="1"/>
            </p:cNvSpPr>
            <p:nvPr userDrawn="1"/>
          </p:nvSpPr>
          <p:spPr bwMode="auto">
            <a:xfrm>
              <a:off x="1743329"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31" name="Oval 230"/>
            <p:cNvSpPr>
              <a:spLocks noChangeAspect="1" noChangeArrowheads="1"/>
            </p:cNvSpPr>
            <p:nvPr userDrawn="1"/>
          </p:nvSpPr>
          <p:spPr bwMode="auto">
            <a:xfrm>
              <a:off x="1854905"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32" name="Oval 231"/>
            <p:cNvSpPr>
              <a:spLocks noChangeAspect="1" noChangeArrowheads="1"/>
            </p:cNvSpPr>
            <p:nvPr userDrawn="1"/>
          </p:nvSpPr>
          <p:spPr bwMode="auto">
            <a:xfrm>
              <a:off x="1967987"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33" name="Oval 232"/>
            <p:cNvSpPr>
              <a:spLocks noChangeAspect="1" noChangeArrowheads="1"/>
            </p:cNvSpPr>
            <p:nvPr userDrawn="1"/>
          </p:nvSpPr>
          <p:spPr bwMode="auto">
            <a:xfrm>
              <a:off x="2079563"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34" name="Oval 233"/>
            <p:cNvSpPr>
              <a:spLocks noChangeAspect="1" noChangeArrowheads="1"/>
            </p:cNvSpPr>
            <p:nvPr userDrawn="1"/>
          </p:nvSpPr>
          <p:spPr bwMode="auto">
            <a:xfrm>
              <a:off x="2192648"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35" name="Oval 234"/>
            <p:cNvSpPr>
              <a:spLocks noChangeAspect="1" noChangeArrowheads="1"/>
            </p:cNvSpPr>
            <p:nvPr userDrawn="1"/>
          </p:nvSpPr>
          <p:spPr bwMode="auto">
            <a:xfrm>
              <a:off x="2304225"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36" name="Oval 235"/>
            <p:cNvSpPr>
              <a:spLocks noChangeAspect="1" noChangeArrowheads="1"/>
            </p:cNvSpPr>
            <p:nvPr userDrawn="1"/>
          </p:nvSpPr>
          <p:spPr bwMode="auto">
            <a:xfrm>
              <a:off x="2528885"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37" name="Oval 236"/>
            <p:cNvSpPr>
              <a:spLocks noChangeAspect="1" noChangeArrowheads="1"/>
            </p:cNvSpPr>
            <p:nvPr userDrawn="1"/>
          </p:nvSpPr>
          <p:spPr bwMode="auto">
            <a:xfrm>
              <a:off x="2641967"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38" name="Oval 237"/>
            <p:cNvSpPr>
              <a:spLocks noChangeAspect="1" noChangeArrowheads="1"/>
            </p:cNvSpPr>
            <p:nvPr userDrawn="1"/>
          </p:nvSpPr>
          <p:spPr bwMode="auto">
            <a:xfrm>
              <a:off x="2753543"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39" name="Oval 238"/>
            <p:cNvSpPr>
              <a:spLocks noChangeAspect="1" noChangeArrowheads="1"/>
            </p:cNvSpPr>
            <p:nvPr userDrawn="1"/>
          </p:nvSpPr>
          <p:spPr bwMode="auto">
            <a:xfrm>
              <a:off x="3204370"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40" name="Oval 239"/>
            <p:cNvSpPr>
              <a:spLocks noChangeAspect="1" noChangeArrowheads="1"/>
            </p:cNvSpPr>
            <p:nvPr userDrawn="1"/>
          </p:nvSpPr>
          <p:spPr bwMode="auto">
            <a:xfrm>
              <a:off x="3315946"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41" name="Oval 240"/>
            <p:cNvSpPr>
              <a:spLocks noChangeAspect="1" noChangeArrowheads="1"/>
            </p:cNvSpPr>
            <p:nvPr userDrawn="1"/>
          </p:nvSpPr>
          <p:spPr bwMode="auto">
            <a:xfrm>
              <a:off x="3429031"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42" name="Oval 241"/>
            <p:cNvSpPr>
              <a:spLocks noChangeAspect="1" noChangeArrowheads="1"/>
            </p:cNvSpPr>
            <p:nvPr userDrawn="1"/>
          </p:nvSpPr>
          <p:spPr bwMode="auto">
            <a:xfrm>
              <a:off x="3878349"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43" name="Oval 242"/>
            <p:cNvSpPr>
              <a:spLocks noChangeAspect="1" noChangeArrowheads="1"/>
            </p:cNvSpPr>
            <p:nvPr userDrawn="1"/>
          </p:nvSpPr>
          <p:spPr bwMode="auto">
            <a:xfrm>
              <a:off x="4663904"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44" name="Oval 243"/>
            <p:cNvSpPr>
              <a:spLocks noChangeAspect="1" noChangeArrowheads="1"/>
            </p:cNvSpPr>
            <p:nvPr userDrawn="1"/>
          </p:nvSpPr>
          <p:spPr bwMode="auto">
            <a:xfrm>
              <a:off x="4776989"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45" name="Oval 244"/>
            <p:cNvSpPr>
              <a:spLocks noChangeAspect="1" noChangeArrowheads="1"/>
            </p:cNvSpPr>
            <p:nvPr userDrawn="1"/>
          </p:nvSpPr>
          <p:spPr bwMode="auto">
            <a:xfrm>
              <a:off x="4888565"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46" name="Oval 245"/>
            <p:cNvSpPr>
              <a:spLocks noChangeAspect="1" noChangeArrowheads="1"/>
            </p:cNvSpPr>
            <p:nvPr userDrawn="1"/>
          </p:nvSpPr>
          <p:spPr bwMode="auto">
            <a:xfrm>
              <a:off x="5001649"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47" name="Oval 246"/>
            <p:cNvSpPr>
              <a:spLocks noChangeAspect="1" noChangeArrowheads="1"/>
            </p:cNvSpPr>
            <p:nvPr userDrawn="1"/>
          </p:nvSpPr>
          <p:spPr bwMode="auto">
            <a:xfrm>
              <a:off x="5113225"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48" name="Oval 247"/>
            <p:cNvSpPr>
              <a:spLocks noChangeAspect="1" noChangeArrowheads="1"/>
            </p:cNvSpPr>
            <p:nvPr userDrawn="1"/>
          </p:nvSpPr>
          <p:spPr bwMode="auto">
            <a:xfrm>
              <a:off x="5226308"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49" name="Oval 248"/>
            <p:cNvSpPr>
              <a:spLocks noChangeAspect="1" noChangeArrowheads="1"/>
            </p:cNvSpPr>
            <p:nvPr userDrawn="1"/>
          </p:nvSpPr>
          <p:spPr bwMode="auto">
            <a:xfrm>
              <a:off x="5337884"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50" name="Oval 249"/>
            <p:cNvSpPr>
              <a:spLocks noChangeAspect="1" noChangeArrowheads="1"/>
            </p:cNvSpPr>
            <p:nvPr userDrawn="1"/>
          </p:nvSpPr>
          <p:spPr bwMode="auto">
            <a:xfrm>
              <a:off x="5450969"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51" name="Oval 250"/>
            <p:cNvSpPr>
              <a:spLocks noChangeAspect="1" noChangeArrowheads="1"/>
            </p:cNvSpPr>
            <p:nvPr userDrawn="1"/>
          </p:nvSpPr>
          <p:spPr bwMode="auto">
            <a:xfrm>
              <a:off x="5562544"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52" name="Oval 251"/>
            <p:cNvSpPr>
              <a:spLocks noChangeAspect="1" noChangeArrowheads="1"/>
            </p:cNvSpPr>
            <p:nvPr userDrawn="1"/>
          </p:nvSpPr>
          <p:spPr bwMode="auto">
            <a:xfrm>
              <a:off x="5675627"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53" name="Oval 252"/>
            <p:cNvSpPr>
              <a:spLocks noChangeAspect="1" noChangeArrowheads="1"/>
            </p:cNvSpPr>
            <p:nvPr userDrawn="1"/>
          </p:nvSpPr>
          <p:spPr bwMode="auto">
            <a:xfrm>
              <a:off x="5787203"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54" name="Oval 253"/>
            <p:cNvSpPr>
              <a:spLocks noChangeAspect="1" noChangeArrowheads="1"/>
            </p:cNvSpPr>
            <p:nvPr userDrawn="1"/>
          </p:nvSpPr>
          <p:spPr bwMode="auto">
            <a:xfrm>
              <a:off x="5900287"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55" name="Oval 254"/>
            <p:cNvSpPr>
              <a:spLocks noChangeAspect="1" noChangeArrowheads="1"/>
            </p:cNvSpPr>
            <p:nvPr userDrawn="1"/>
          </p:nvSpPr>
          <p:spPr bwMode="auto">
            <a:xfrm>
              <a:off x="6013372"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56" name="Oval 255"/>
            <p:cNvSpPr>
              <a:spLocks noChangeAspect="1" noChangeArrowheads="1"/>
            </p:cNvSpPr>
            <p:nvPr userDrawn="1"/>
          </p:nvSpPr>
          <p:spPr bwMode="auto">
            <a:xfrm>
              <a:off x="6124948"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57" name="Oval 256"/>
            <p:cNvSpPr>
              <a:spLocks noChangeAspect="1" noChangeArrowheads="1"/>
            </p:cNvSpPr>
            <p:nvPr userDrawn="1"/>
          </p:nvSpPr>
          <p:spPr bwMode="auto">
            <a:xfrm>
              <a:off x="6238032"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58" name="Oval 257"/>
            <p:cNvSpPr>
              <a:spLocks noChangeAspect="1" noChangeArrowheads="1"/>
            </p:cNvSpPr>
            <p:nvPr userDrawn="1"/>
          </p:nvSpPr>
          <p:spPr bwMode="auto">
            <a:xfrm>
              <a:off x="6349608"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59" name="Oval 258"/>
            <p:cNvSpPr>
              <a:spLocks noChangeAspect="1" noChangeArrowheads="1"/>
            </p:cNvSpPr>
            <p:nvPr userDrawn="1"/>
          </p:nvSpPr>
          <p:spPr bwMode="auto">
            <a:xfrm>
              <a:off x="6462690"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60" name="Oval 259"/>
            <p:cNvSpPr>
              <a:spLocks noChangeAspect="1" noChangeArrowheads="1"/>
            </p:cNvSpPr>
            <p:nvPr userDrawn="1"/>
          </p:nvSpPr>
          <p:spPr bwMode="auto">
            <a:xfrm>
              <a:off x="6574266"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61" name="Oval 260"/>
            <p:cNvSpPr>
              <a:spLocks noChangeAspect="1" noChangeArrowheads="1"/>
            </p:cNvSpPr>
            <p:nvPr userDrawn="1"/>
          </p:nvSpPr>
          <p:spPr bwMode="auto">
            <a:xfrm>
              <a:off x="6687351"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62" name="Oval 261"/>
            <p:cNvSpPr>
              <a:spLocks noChangeAspect="1" noChangeArrowheads="1"/>
            </p:cNvSpPr>
            <p:nvPr userDrawn="1"/>
          </p:nvSpPr>
          <p:spPr bwMode="auto">
            <a:xfrm>
              <a:off x="6798926"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63" name="Oval 262"/>
            <p:cNvSpPr>
              <a:spLocks noChangeAspect="1" noChangeArrowheads="1"/>
            </p:cNvSpPr>
            <p:nvPr userDrawn="1"/>
          </p:nvSpPr>
          <p:spPr bwMode="auto">
            <a:xfrm>
              <a:off x="6912010"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64" name="Oval 263"/>
            <p:cNvSpPr>
              <a:spLocks noChangeAspect="1" noChangeArrowheads="1"/>
            </p:cNvSpPr>
            <p:nvPr userDrawn="1"/>
          </p:nvSpPr>
          <p:spPr bwMode="auto">
            <a:xfrm>
              <a:off x="7023586"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65" name="Oval 264"/>
            <p:cNvSpPr>
              <a:spLocks noChangeAspect="1" noChangeArrowheads="1"/>
            </p:cNvSpPr>
            <p:nvPr userDrawn="1"/>
          </p:nvSpPr>
          <p:spPr bwMode="auto">
            <a:xfrm>
              <a:off x="7136671"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66" name="Oval 265"/>
            <p:cNvSpPr>
              <a:spLocks noChangeAspect="1" noChangeArrowheads="1"/>
            </p:cNvSpPr>
            <p:nvPr userDrawn="1"/>
          </p:nvSpPr>
          <p:spPr bwMode="auto">
            <a:xfrm>
              <a:off x="7248247"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67" name="Oval 266"/>
            <p:cNvSpPr>
              <a:spLocks noChangeAspect="1" noChangeArrowheads="1"/>
            </p:cNvSpPr>
            <p:nvPr userDrawn="1"/>
          </p:nvSpPr>
          <p:spPr bwMode="auto">
            <a:xfrm>
              <a:off x="7361330"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68" name="Oval 267"/>
            <p:cNvSpPr>
              <a:spLocks noChangeAspect="1" noChangeArrowheads="1"/>
            </p:cNvSpPr>
            <p:nvPr userDrawn="1"/>
          </p:nvSpPr>
          <p:spPr bwMode="auto">
            <a:xfrm>
              <a:off x="7472905"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69" name="Oval 268"/>
            <p:cNvSpPr>
              <a:spLocks noChangeAspect="1" noChangeArrowheads="1"/>
            </p:cNvSpPr>
            <p:nvPr userDrawn="1"/>
          </p:nvSpPr>
          <p:spPr bwMode="auto">
            <a:xfrm>
              <a:off x="7585989"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70" name="Oval 269"/>
            <p:cNvSpPr>
              <a:spLocks noChangeAspect="1" noChangeArrowheads="1"/>
            </p:cNvSpPr>
            <p:nvPr userDrawn="1"/>
          </p:nvSpPr>
          <p:spPr bwMode="auto">
            <a:xfrm>
              <a:off x="7697565"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71" name="Oval 270"/>
            <p:cNvSpPr>
              <a:spLocks noChangeAspect="1" noChangeArrowheads="1"/>
            </p:cNvSpPr>
            <p:nvPr userDrawn="1"/>
          </p:nvSpPr>
          <p:spPr bwMode="auto">
            <a:xfrm>
              <a:off x="7810649"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72" name="Oval 271"/>
            <p:cNvSpPr>
              <a:spLocks noChangeAspect="1" noChangeArrowheads="1"/>
            </p:cNvSpPr>
            <p:nvPr userDrawn="1"/>
          </p:nvSpPr>
          <p:spPr bwMode="auto">
            <a:xfrm>
              <a:off x="7922225"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73" name="Oval 272"/>
            <p:cNvSpPr>
              <a:spLocks noChangeAspect="1" noChangeArrowheads="1"/>
            </p:cNvSpPr>
            <p:nvPr userDrawn="1"/>
          </p:nvSpPr>
          <p:spPr bwMode="auto">
            <a:xfrm>
              <a:off x="8035309"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74" name="Oval 273"/>
            <p:cNvSpPr>
              <a:spLocks noChangeAspect="1" noChangeArrowheads="1"/>
            </p:cNvSpPr>
            <p:nvPr userDrawn="1"/>
          </p:nvSpPr>
          <p:spPr bwMode="auto">
            <a:xfrm>
              <a:off x="8146885"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75" name="Oval 274"/>
            <p:cNvSpPr>
              <a:spLocks noChangeAspect="1" noChangeArrowheads="1"/>
            </p:cNvSpPr>
            <p:nvPr userDrawn="1"/>
          </p:nvSpPr>
          <p:spPr bwMode="auto">
            <a:xfrm>
              <a:off x="8259967"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76" name="Oval 275"/>
            <p:cNvSpPr>
              <a:spLocks noChangeAspect="1" noChangeArrowheads="1"/>
            </p:cNvSpPr>
            <p:nvPr userDrawn="1"/>
          </p:nvSpPr>
          <p:spPr bwMode="auto">
            <a:xfrm>
              <a:off x="8371543"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77" name="Oval 276"/>
            <p:cNvSpPr>
              <a:spLocks noChangeAspect="1" noChangeArrowheads="1"/>
            </p:cNvSpPr>
            <p:nvPr userDrawn="1"/>
          </p:nvSpPr>
          <p:spPr bwMode="auto">
            <a:xfrm>
              <a:off x="8484629"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78" name="Oval 277"/>
            <p:cNvSpPr>
              <a:spLocks noChangeAspect="1" noChangeArrowheads="1"/>
            </p:cNvSpPr>
            <p:nvPr userDrawn="1"/>
          </p:nvSpPr>
          <p:spPr bwMode="auto">
            <a:xfrm>
              <a:off x="8596205"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79" name="Oval 278"/>
            <p:cNvSpPr>
              <a:spLocks noChangeAspect="1" noChangeArrowheads="1"/>
            </p:cNvSpPr>
            <p:nvPr userDrawn="1"/>
          </p:nvSpPr>
          <p:spPr bwMode="auto">
            <a:xfrm>
              <a:off x="8709288"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80" name="Oval 279"/>
            <p:cNvSpPr>
              <a:spLocks noChangeAspect="1" noChangeArrowheads="1"/>
            </p:cNvSpPr>
            <p:nvPr userDrawn="1"/>
          </p:nvSpPr>
          <p:spPr bwMode="auto">
            <a:xfrm>
              <a:off x="506946" y="186643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81" name="Oval 280"/>
            <p:cNvSpPr>
              <a:spLocks noChangeAspect="1" noChangeArrowheads="1"/>
            </p:cNvSpPr>
            <p:nvPr userDrawn="1"/>
          </p:nvSpPr>
          <p:spPr bwMode="auto">
            <a:xfrm>
              <a:off x="620030"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82" name="Oval 281"/>
            <p:cNvSpPr>
              <a:spLocks noChangeAspect="1" noChangeArrowheads="1"/>
            </p:cNvSpPr>
            <p:nvPr userDrawn="1"/>
          </p:nvSpPr>
          <p:spPr bwMode="auto">
            <a:xfrm>
              <a:off x="731606" y="186643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83" name="Oval 282"/>
            <p:cNvSpPr>
              <a:spLocks noChangeAspect="1" noChangeArrowheads="1"/>
            </p:cNvSpPr>
            <p:nvPr userDrawn="1"/>
          </p:nvSpPr>
          <p:spPr bwMode="auto">
            <a:xfrm>
              <a:off x="844690"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84" name="Oval 283"/>
            <p:cNvSpPr>
              <a:spLocks noChangeAspect="1" noChangeArrowheads="1"/>
            </p:cNvSpPr>
            <p:nvPr userDrawn="1"/>
          </p:nvSpPr>
          <p:spPr bwMode="auto">
            <a:xfrm>
              <a:off x="956266"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85" name="Oval 284"/>
            <p:cNvSpPr>
              <a:spLocks noChangeAspect="1" noChangeArrowheads="1"/>
            </p:cNvSpPr>
            <p:nvPr userDrawn="1"/>
          </p:nvSpPr>
          <p:spPr bwMode="auto">
            <a:xfrm>
              <a:off x="1069350"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86" name="Oval 285"/>
            <p:cNvSpPr>
              <a:spLocks noChangeAspect="1" noChangeArrowheads="1"/>
            </p:cNvSpPr>
            <p:nvPr userDrawn="1"/>
          </p:nvSpPr>
          <p:spPr bwMode="auto">
            <a:xfrm>
              <a:off x="118092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87" name="Oval 286"/>
            <p:cNvSpPr>
              <a:spLocks noChangeAspect="1" noChangeArrowheads="1"/>
            </p:cNvSpPr>
            <p:nvPr userDrawn="1"/>
          </p:nvSpPr>
          <p:spPr bwMode="auto">
            <a:xfrm>
              <a:off x="129400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88" name="Oval 287"/>
            <p:cNvSpPr>
              <a:spLocks noChangeAspect="1" noChangeArrowheads="1"/>
            </p:cNvSpPr>
            <p:nvPr userDrawn="1"/>
          </p:nvSpPr>
          <p:spPr bwMode="auto">
            <a:xfrm>
              <a:off x="1405584"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89" name="Oval 288"/>
            <p:cNvSpPr>
              <a:spLocks noChangeAspect="1" noChangeArrowheads="1"/>
            </p:cNvSpPr>
            <p:nvPr userDrawn="1"/>
          </p:nvSpPr>
          <p:spPr bwMode="auto">
            <a:xfrm>
              <a:off x="1518670"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90" name="Oval 289"/>
            <p:cNvSpPr>
              <a:spLocks noChangeAspect="1" noChangeArrowheads="1"/>
            </p:cNvSpPr>
            <p:nvPr userDrawn="1"/>
          </p:nvSpPr>
          <p:spPr bwMode="auto">
            <a:xfrm>
              <a:off x="163024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91" name="Oval 290"/>
            <p:cNvSpPr>
              <a:spLocks noChangeAspect="1" noChangeArrowheads="1"/>
            </p:cNvSpPr>
            <p:nvPr userDrawn="1"/>
          </p:nvSpPr>
          <p:spPr bwMode="auto">
            <a:xfrm>
              <a:off x="174332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92" name="Oval 291"/>
            <p:cNvSpPr>
              <a:spLocks noChangeAspect="1" noChangeArrowheads="1"/>
            </p:cNvSpPr>
            <p:nvPr userDrawn="1"/>
          </p:nvSpPr>
          <p:spPr bwMode="auto">
            <a:xfrm>
              <a:off x="185490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93" name="Oval 292"/>
            <p:cNvSpPr>
              <a:spLocks noChangeAspect="1" noChangeArrowheads="1"/>
            </p:cNvSpPr>
            <p:nvPr userDrawn="1"/>
          </p:nvSpPr>
          <p:spPr bwMode="auto">
            <a:xfrm>
              <a:off x="1967987"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94" name="Oval 293"/>
            <p:cNvSpPr>
              <a:spLocks noChangeAspect="1" noChangeArrowheads="1"/>
            </p:cNvSpPr>
            <p:nvPr userDrawn="1"/>
          </p:nvSpPr>
          <p:spPr bwMode="auto">
            <a:xfrm>
              <a:off x="2079563"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95" name="Oval 294"/>
            <p:cNvSpPr>
              <a:spLocks noChangeAspect="1" noChangeArrowheads="1"/>
            </p:cNvSpPr>
            <p:nvPr userDrawn="1"/>
          </p:nvSpPr>
          <p:spPr bwMode="auto">
            <a:xfrm>
              <a:off x="219264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96" name="Oval 295"/>
            <p:cNvSpPr>
              <a:spLocks noChangeAspect="1" noChangeArrowheads="1"/>
            </p:cNvSpPr>
            <p:nvPr userDrawn="1"/>
          </p:nvSpPr>
          <p:spPr bwMode="auto">
            <a:xfrm>
              <a:off x="230422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97" name="Oval 296"/>
            <p:cNvSpPr>
              <a:spLocks noChangeAspect="1" noChangeArrowheads="1"/>
            </p:cNvSpPr>
            <p:nvPr userDrawn="1"/>
          </p:nvSpPr>
          <p:spPr bwMode="auto">
            <a:xfrm>
              <a:off x="2641967"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98" name="Oval 297"/>
            <p:cNvSpPr>
              <a:spLocks noChangeAspect="1" noChangeArrowheads="1"/>
            </p:cNvSpPr>
            <p:nvPr userDrawn="1"/>
          </p:nvSpPr>
          <p:spPr bwMode="auto">
            <a:xfrm>
              <a:off x="2753543"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299" name="Oval 298"/>
            <p:cNvSpPr>
              <a:spLocks noChangeAspect="1" noChangeArrowheads="1"/>
            </p:cNvSpPr>
            <p:nvPr userDrawn="1"/>
          </p:nvSpPr>
          <p:spPr bwMode="auto">
            <a:xfrm>
              <a:off x="3204370"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00" name="Oval 299"/>
            <p:cNvSpPr>
              <a:spLocks noChangeAspect="1" noChangeArrowheads="1"/>
            </p:cNvSpPr>
            <p:nvPr userDrawn="1"/>
          </p:nvSpPr>
          <p:spPr bwMode="auto">
            <a:xfrm>
              <a:off x="331594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01" name="Oval 300"/>
            <p:cNvSpPr>
              <a:spLocks noChangeAspect="1" noChangeArrowheads="1"/>
            </p:cNvSpPr>
            <p:nvPr userDrawn="1"/>
          </p:nvSpPr>
          <p:spPr bwMode="auto">
            <a:xfrm>
              <a:off x="387834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02" name="Oval 301"/>
            <p:cNvSpPr>
              <a:spLocks noChangeAspect="1" noChangeArrowheads="1"/>
            </p:cNvSpPr>
            <p:nvPr userDrawn="1"/>
          </p:nvSpPr>
          <p:spPr bwMode="auto">
            <a:xfrm>
              <a:off x="398992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03" name="Oval 302"/>
            <p:cNvSpPr>
              <a:spLocks noChangeAspect="1" noChangeArrowheads="1"/>
            </p:cNvSpPr>
            <p:nvPr userDrawn="1"/>
          </p:nvSpPr>
          <p:spPr bwMode="auto">
            <a:xfrm>
              <a:off x="4552328"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04" name="Oval 303"/>
            <p:cNvSpPr>
              <a:spLocks noChangeAspect="1" noChangeArrowheads="1"/>
            </p:cNvSpPr>
            <p:nvPr userDrawn="1"/>
          </p:nvSpPr>
          <p:spPr bwMode="auto">
            <a:xfrm>
              <a:off x="4663905"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05" name="Oval 304"/>
            <p:cNvSpPr>
              <a:spLocks noChangeAspect="1" noChangeArrowheads="1"/>
            </p:cNvSpPr>
            <p:nvPr userDrawn="1"/>
          </p:nvSpPr>
          <p:spPr bwMode="auto">
            <a:xfrm>
              <a:off x="477698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06" name="Oval 305"/>
            <p:cNvSpPr>
              <a:spLocks noChangeAspect="1" noChangeArrowheads="1"/>
            </p:cNvSpPr>
            <p:nvPr userDrawn="1"/>
          </p:nvSpPr>
          <p:spPr bwMode="auto">
            <a:xfrm>
              <a:off x="488856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07" name="Oval 306"/>
            <p:cNvSpPr>
              <a:spLocks noChangeAspect="1" noChangeArrowheads="1"/>
            </p:cNvSpPr>
            <p:nvPr userDrawn="1"/>
          </p:nvSpPr>
          <p:spPr bwMode="auto">
            <a:xfrm>
              <a:off x="5001649"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08" name="Oval 307"/>
            <p:cNvSpPr>
              <a:spLocks noChangeAspect="1" noChangeArrowheads="1"/>
            </p:cNvSpPr>
            <p:nvPr userDrawn="1"/>
          </p:nvSpPr>
          <p:spPr bwMode="auto">
            <a:xfrm>
              <a:off x="5113225"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09" name="Oval 308"/>
            <p:cNvSpPr>
              <a:spLocks noChangeAspect="1" noChangeArrowheads="1"/>
            </p:cNvSpPr>
            <p:nvPr userDrawn="1"/>
          </p:nvSpPr>
          <p:spPr bwMode="auto">
            <a:xfrm>
              <a:off x="5226308"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10" name="Oval 309"/>
            <p:cNvSpPr>
              <a:spLocks noChangeAspect="1" noChangeArrowheads="1"/>
            </p:cNvSpPr>
            <p:nvPr userDrawn="1"/>
          </p:nvSpPr>
          <p:spPr bwMode="auto">
            <a:xfrm>
              <a:off x="5337884"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11" name="Oval 310"/>
            <p:cNvSpPr>
              <a:spLocks noChangeAspect="1" noChangeArrowheads="1"/>
            </p:cNvSpPr>
            <p:nvPr userDrawn="1"/>
          </p:nvSpPr>
          <p:spPr bwMode="auto">
            <a:xfrm>
              <a:off x="5450968"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12" name="Oval 311"/>
            <p:cNvSpPr>
              <a:spLocks noChangeAspect="1" noChangeArrowheads="1"/>
            </p:cNvSpPr>
            <p:nvPr userDrawn="1"/>
          </p:nvSpPr>
          <p:spPr bwMode="auto">
            <a:xfrm>
              <a:off x="5562544"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13" name="Oval 312"/>
            <p:cNvSpPr>
              <a:spLocks noChangeAspect="1" noChangeArrowheads="1"/>
            </p:cNvSpPr>
            <p:nvPr userDrawn="1"/>
          </p:nvSpPr>
          <p:spPr bwMode="auto">
            <a:xfrm>
              <a:off x="5675627"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14" name="Oval 313"/>
            <p:cNvSpPr>
              <a:spLocks noChangeAspect="1" noChangeArrowheads="1"/>
            </p:cNvSpPr>
            <p:nvPr userDrawn="1"/>
          </p:nvSpPr>
          <p:spPr bwMode="auto">
            <a:xfrm>
              <a:off x="5787203"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15" name="Oval 314"/>
            <p:cNvSpPr>
              <a:spLocks noChangeAspect="1" noChangeArrowheads="1"/>
            </p:cNvSpPr>
            <p:nvPr userDrawn="1"/>
          </p:nvSpPr>
          <p:spPr bwMode="auto">
            <a:xfrm>
              <a:off x="5900288"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16" name="Oval 315"/>
            <p:cNvSpPr>
              <a:spLocks noChangeAspect="1" noChangeArrowheads="1"/>
            </p:cNvSpPr>
            <p:nvPr userDrawn="1"/>
          </p:nvSpPr>
          <p:spPr bwMode="auto">
            <a:xfrm>
              <a:off x="6013372"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17" name="Oval 316"/>
            <p:cNvSpPr>
              <a:spLocks noChangeAspect="1" noChangeArrowheads="1"/>
            </p:cNvSpPr>
            <p:nvPr userDrawn="1"/>
          </p:nvSpPr>
          <p:spPr bwMode="auto">
            <a:xfrm>
              <a:off x="6124948"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18" name="Oval 317"/>
            <p:cNvSpPr>
              <a:spLocks noChangeAspect="1" noChangeArrowheads="1"/>
            </p:cNvSpPr>
            <p:nvPr userDrawn="1"/>
          </p:nvSpPr>
          <p:spPr bwMode="auto">
            <a:xfrm>
              <a:off x="6238031"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19" name="Oval 318"/>
            <p:cNvSpPr>
              <a:spLocks noChangeAspect="1" noChangeArrowheads="1"/>
            </p:cNvSpPr>
            <p:nvPr userDrawn="1"/>
          </p:nvSpPr>
          <p:spPr bwMode="auto">
            <a:xfrm>
              <a:off x="6349607"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20" name="Oval 319"/>
            <p:cNvSpPr>
              <a:spLocks noChangeAspect="1" noChangeArrowheads="1"/>
            </p:cNvSpPr>
            <p:nvPr userDrawn="1"/>
          </p:nvSpPr>
          <p:spPr bwMode="auto">
            <a:xfrm>
              <a:off x="6462690"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21" name="Oval 320"/>
            <p:cNvSpPr>
              <a:spLocks noChangeAspect="1" noChangeArrowheads="1"/>
            </p:cNvSpPr>
            <p:nvPr userDrawn="1"/>
          </p:nvSpPr>
          <p:spPr bwMode="auto">
            <a:xfrm>
              <a:off x="6574266"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22" name="Oval 321"/>
            <p:cNvSpPr>
              <a:spLocks noChangeAspect="1" noChangeArrowheads="1"/>
            </p:cNvSpPr>
            <p:nvPr userDrawn="1"/>
          </p:nvSpPr>
          <p:spPr bwMode="auto">
            <a:xfrm>
              <a:off x="6687351"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23" name="Oval 322"/>
            <p:cNvSpPr>
              <a:spLocks noChangeAspect="1" noChangeArrowheads="1"/>
            </p:cNvSpPr>
            <p:nvPr userDrawn="1"/>
          </p:nvSpPr>
          <p:spPr bwMode="auto">
            <a:xfrm>
              <a:off x="679892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24" name="Oval 323"/>
            <p:cNvSpPr>
              <a:spLocks noChangeAspect="1" noChangeArrowheads="1"/>
            </p:cNvSpPr>
            <p:nvPr userDrawn="1"/>
          </p:nvSpPr>
          <p:spPr bwMode="auto">
            <a:xfrm>
              <a:off x="6912011"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25" name="Oval 324"/>
            <p:cNvSpPr>
              <a:spLocks noChangeAspect="1" noChangeArrowheads="1"/>
            </p:cNvSpPr>
            <p:nvPr userDrawn="1"/>
          </p:nvSpPr>
          <p:spPr bwMode="auto">
            <a:xfrm>
              <a:off x="7023587"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26" name="Oval 325"/>
            <p:cNvSpPr>
              <a:spLocks noChangeAspect="1" noChangeArrowheads="1"/>
            </p:cNvSpPr>
            <p:nvPr userDrawn="1"/>
          </p:nvSpPr>
          <p:spPr bwMode="auto">
            <a:xfrm>
              <a:off x="7136670"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27" name="Oval 326"/>
            <p:cNvSpPr>
              <a:spLocks noChangeAspect="1" noChangeArrowheads="1"/>
            </p:cNvSpPr>
            <p:nvPr userDrawn="1"/>
          </p:nvSpPr>
          <p:spPr bwMode="auto">
            <a:xfrm>
              <a:off x="724824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28" name="Oval 327"/>
            <p:cNvSpPr>
              <a:spLocks noChangeAspect="1" noChangeArrowheads="1"/>
            </p:cNvSpPr>
            <p:nvPr userDrawn="1"/>
          </p:nvSpPr>
          <p:spPr bwMode="auto">
            <a:xfrm>
              <a:off x="7361330"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29" name="Oval 328"/>
            <p:cNvSpPr>
              <a:spLocks noChangeAspect="1" noChangeArrowheads="1"/>
            </p:cNvSpPr>
            <p:nvPr userDrawn="1"/>
          </p:nvSpPr>
          <p:spPr bwMode="auto">
            <a:xfrm>
              <a:off x="747290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30" name="Oval 329"/>
            <p:cNvSpPr>
              <a:spLocks noChangeAspect="1" noChangeArrowheads="1"/>
            </p:cNvSpPr>
            <p:nvPr userDrawn="1"/>
          </p:nvSpPr>
          <p:spPr bwMode="auto">
            <a:xfrm>
              <a:off x="7585989"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31" name="Oval 330"/>
            <p:cNvSpPr>
              <a:spLocks noChangeAspect="1" noChangeArrowheads="1"/>
            </p:cNvSpPr>
            <p:nvPr userDrawn="1"/>
          </p:nvSpPr>
          <p:spPr bwMode="auto">
            <a:xfrm>
              <a:off x="7697565"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32" name="Oval 331"/>
            <p:cNvSpPr>
              <a:spLocks noChangeAspect="1" noChangeArrowheads="1"/>
            </p:cNvSpPr>
            <p:nvPr userDrawn="1"/>
          </p:nvSpPr>
          <p:spPr bwMode="auto">
            <a:xfrm>
              <a:off x="7810649"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33" name="Oval 332"/>
            <p:cNvSpPr>
              <a:spLocks noChangeAspect="1" noChangeArrowheads="1"/>
            </p:cNvSpPr>
            <p:nvPr userDrawn="1"/>
          </p:nvSpPr>
          <p:spPr bwMode="auto">
            <a:xfrm>
              <a:off x="7922225"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34" name="Oval 333"/>
            <p:cNvSpPr>
              <a:spLocks noChangeAspect="1" noChangeArrowheads="1"/>
            </p:cNvSpPr>
            <p:nvPr userDrawn="1"/>
          </p:nvSpPr>
          <p:spPr bwMode="auto">
            <a:xfrm>
              <a:off x="8035308"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35" name="Oval 334"/>
            <p:cNvSpPr>
              <a:spLocks noChangeAspect="1" noChangeArrowheads="1"/>
            </p:cNvSpPr>
            <p:nvPr userDrawn="1"/>
          </p:nvSpPr>
          <p:spPr bwMode="auto">
            <a:xfrm>
              <a:off x="8146884"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36" name="Oval 335"/>
            <p:cNvSpPr>
              <a:spLocks noChangeAspect="1" noChangeArrowheads="1"/>
            </p:cNvSpPr>
            <p:nvPr userDrawn="1"/>
          </p:nvSpPr>
          <p:spPr bwMode="auto">
            <a:xfrm>
              <a:off x="8259968"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37" name="Oval 336"/>
            <p:cNvSpPr>
              <a:spLocks noChangeAspect="1" noChangeArrowheads="1"/>
            </p:cNvSpPr>
            <p:nvPr userDrawn="1"/>
          </p:nvSpPr>
          <p:spPr bwMode="auto">
            <a:xfrm>
              <a:off x="8371544"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38" name="Oval 337"/>
            <p:cNvSpPr>
              <a:spLocks noChangeAspect="1" noChangeArrowheads="1"/>
            </p:cNvSpPr>
            <p:nvPr userDrawn="1"/>
          </p:nvSpPr>
          <p:spPr bwMode="auto">
            <a:xfrm>
              <a:off x="8484629"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39" name="Oval 338"/>
            <p:cNvSpPr>
              <a:spLocks noChangeAspect="1" noChangeArrowheads="1"/>
            </p:cNvSpPr>
            <p:nvPr userDrawn="1"/>
          </p:nvSpPr>
          <p:spPr bwMode="auto">
            <a:xfrm>
              <a:off x="395370"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40" name="Oval 339"/>
            <p:cNvSpPr>
              <a:spLocks noChangeAspect="1" noChangeArrowheads="1"/>
            </p:cNvSpPr>
            <p:nvPr userDrawn="1"/>
          </p:nvSpPr>
          <p:spPr bwMode="auto">
            <a:xfrm>
              <a:off x="506946" y="19704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41" name="Oval 340"/>
            <p:cNvSpPr>
              <a:spLocks noChangeAspect="1" noChangeArrowheads="1"/>
            </p:cNvSpPr>
            <p:nvPr userDrawn="1"/>
          </p:nvSpPr>
          <p:spPr bwMode="auto">
            <a:xfrm>
              <a:off x="620030"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42" name="Oval 341"/>
            <p:cNvSpPr>
              <a:spLocks noChangeAspect="1" noChangeArrowheads="1"/>
            </p:cNvSpPr>
            <p:nvPr userDrawn="1"/>
          </p:nvSpPr>
          <p:spPr bwMode="auto">
            <a:xfrm>
              <a:off x="73160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43" name="Oval 342"/>
            <p:cNvSpPr>
              <a:spLocks noChangeAspect="1" noChangeArrowheads="1"/>
            </p:cNvSpPr>
            <p:nvPr userDrawn="1"/>
          </p:nvSpPr>
          <p:spPr bwMode="auto">
            <a:xfrm>
              <a:off x="844690"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44" name="Oval 343"/>
            <p:cNvSpPr>
              <a:spLocks noChangeAspect="1" noChangeArrowheads="1"/>
            </p:cNvSpPr>
            <p:nvPr userDrawn="1"/>
          </p:nvSpPr>
          <p:spPr bwMode="auto">
            <a:xfrm>
              <a:off x="956266"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45" name="Oval 344"/>
            <p:cNvSpPr>
              <a:spLocks noChangeAspect="1" noChangeArrowheads="1"/>
            </p:cNvSpPr>
            <p:nvPr userDrawn="1"/>
          </p:nvSpPr>
          <p:spPr bwMode="auto">
            <a:xfrm>
              <a:off x="1069350"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46" name="Oval 345"/>
            <p:cNvSpPr>
              <a:spLocks noChangeAspect="1" noChangeArrowheads="1"/>
            </p:cNvSpPr>
            <p:nvPr userDrawn="1"/>
          </p:nvSpPr>
          <p:spPr bwMode="auto">
            <a:xfrm>
              <a:off x="118092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47" name="Oval 346"/>
            <p:cNvSpPr>
              <a:spLocks noChangeAspect="1" noChangeArrowheads="1"/>
            </p:cNvSpPr>
            <p:nvPr userDrawn="1"/>
          </p:nvSpPr>
          <p:spPr bwMode="auto">
            <a:xfrm>
              <a:off x="1294009"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48" name="Oval 347"/>
            <p:cNvSpPr>
              <a:spLocks noChangeAspect="1" noChangeArrowheads="1"/>
            </p:cNvSpPr>
            <p:nvPr userDrawn="1"/>
          </p:nvSpPr>
          <p:spPr bwMode="auto">
            <a:xfrm>
              <a:off x="1405584"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49" name="Oval 348"/>
            <p:cNvSpPr>
              <a:spLocks noChangeAspect="1" noChangeArrowheads="1"/>
            </p:cNvSpPr>
            <p:nvPr userDrawn="1"/>
          </p:nvSpPr>
          <p:spPr bwMode="auto">
            <a:xfrm>
              <a:off x="1518670"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50" name="Oval 349"/>
            <p:cNvSpPr>
              <a:spLocks noChangeAspect="1" noChangeArrowheads="1"/>
            </p:cNvSpPr>
            <p:nvPr userDrawn="1"/>
          </p:nvSpPr>
          <p:spPr bwMode="auto">
            <a:xfrm>
              <a:off x="163024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51" name="Oval 350"/>
            <p:cNvSpPr>
              <a:spLocks noChangeAspect="1" noChangeArrowheads="1"/>
            </p:cNvSpPr>
            <p:nvPr userDrawn="1"/>
          </p:nvSpPr>
          <p:spPr bwMode="auto">
            <a:xfrm>
              <a:off x="1743329"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52" name="Oval 351"/>
            <p:cNvSpPr>
              <a:spLocks noChangeAspect="1" noChangeArrowheads="1"/>
            </p:cNvSpPr>
            <p:nvPr userDrawn="1"/>
          </p:nvSpPr>
          <p:spPr bwMode="auto">
            <a:xfrm>
              <a:off x="1854905"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53" name="Oval 352"/>
            <p:cNvSpPr>
              <a:spLocks noChangeAspect="1" noChangeArrowheads="1"/>
            </p:cNvSpPr>
            <p:nvPr userDrawn="1"/>
          </p:nvSpPr>
          <p:spPr bwMode="auto">
            <a:xfrm>
              <a:off x="1967987"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54" name="Oval 353"/>
            <p:cNvSpPr>
              <a:spLocks noChangeAspect="1" noChangeArrowheads="1"/>
            </p:cNvSpPr>
            <p:nvPr userDrawn="1"/>
          </p:nvSpPr>
          <p:spPr bwMode="auto">
            <a:xfrm>
              <a:off x="2079563"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55" name="Oval 354"/>
            <p:cNvSpPr>
              <a:spLocks noChangeAspect="1" noChangeArrowheads="1"/>
            </p:cNvSpPr>
            <p:nvPr userDrawn="1"/>
          </p:nvSpPr>
          <p:spPr bwMode="auto">
            <a:xfrm>
              <a:off x="2528885"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56" name="Oval 355"/>
            <p:cNvSpPr>
              <a:spLocks noChangeAspect="1" noChangeArrowheads="1"/>
            </p:cNvSpPr>
            <p:nvPr userDrawn="1"/>
          </p:nvSpPr>
          <p:spPr bwMode="auto">
            <a:xfrm>
              <a:off x="331594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57" name="Oval 356"/>
            <p:cNvSpPr>
              <a:spLocks noChangeAspect="1" noChangeArrowheads="1"/>
            </p:cNvSpPr>
            <p:nvPr userDrawn="1"/>
          </p:nvSpPr>
          <p:spPr bwMode="auto">
            <a:xfrm>
              <a:off x="3765266" y="19704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58" name="Oval 357"/>
            <p:cNvSpPr>
              <a:spLocks noChangeAspect="1" noChangeArrowheads="1"/>
            </p:cNvSpPr>
            <p:nvPr userDrawn="1"/>
          </p:nvSpPr>
          <p:spPr bwMode="auto">
            <a:xfrm>
              <a:off x="4439245"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59" name="Oval 358"/>
            <p:cNvSpPr>
              <a:spLocks noChangeAspect="1" noChangeArrowheads="1"/>
            </p:cNvSpPr>
            <p:nvPr userDrawn="1"/>
          </p:nvSpPr>
          <p:spPr bwMode="auto">
            <a:xfrm>
              <a:off x="4552328"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60" name="Oval 359"/>
            <p:cNvSpPr>
              <a:spLocks noChangeAspect="1" noChangeArrowheads="1"/>
            </p:cNvSpPr>
            <p:nvPr userDrawn="1"/>
          </p:nvSpPr>
          <p:spPr bwMode="auto">
            <a:xfrm>
              <a:off x="4663905" y="2074510"/>
              <a:ext cx="85943" cy="85943"/>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Calibri" panose="020F0502020204030204"/>
                <a:ea typeface="MS PGothic" pitchFamily="34" charset="-128"/>
                <a:cs typeface="+mn-cs"/>
              </a:endParaRPr>
            </a:p>
          </p:txBody>
        </p:sp>
        <p:sp>
          <p:nvSpPr>
            <p:cNvPr id="361" name="Oval 360"/>
            <p:cNvSpPr>
              <a:spLocks noChangeAspect="1" noChangeArrowheads="1"/>
            </p:cNvSpPr>
            <p:nvPr userDrawn="1"/>
          </p:nvSpPr>
          <p:spPr bwMode="auto">
            <a:xfrm>
              <a:off x="4888565"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62" name="Oval 361"/>
            <p:cNvSpPr>
              <a:spLocks noChangeAspect="1" noChangeArrowheads="1"/>
            </p:cNvSpPr>
            <p:nvPr userDrawn="1"/>
          </p:nvSpPr>
          <p:spPr bwMode="auto">
            <a:xfrm>
              <a:off x="5001649"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63" name="Oval 362"/>
            <p:cNvSpPr>
              <a:spLocks noChangeAspect="1" noChangeArrowheads="1"/>
            </p:cNvSpPr>
            <p:nvPr userDrawn="1"/>
          </p:nvSpPr>
          <p:spPr bwMode="auto">
            <a:xfrm>
              <a:off x="5113225"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64" name="Oval 363"/>
            <p:cNvSpPr>
              <a:spLocks noChangeAspect="1" noChangeArrowheads="1"/>
            </p:cNvSpPr>
            <p:nvPr userDrawn="1"/>
          </p:nvSpPr>
          <p:spPr bwMode="auto">
            <a:xfrm>
              <a:off x="5226308" y="2074510"/>
              <a:ext cx="85944" cy="85943"/>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65" name="Oval 364"/>
            <p:cNvSpPr>
              <a:spLocks noChangeAspect="1" noChangeArrowheads="1"/>
            </p:cNvSpPr>
            <p:nvPr userDrawn="1"/>
          </p:nvSpPr>
          <p:spPr bwMode="auto">
            <a:xfrm>
              <a:off x="5337884"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66" name="Oval 365"/>
            <p:cNvSpPr>
              <a:spLocks noChangeAspect="1" noChangeArrowheads="1"/>
            </p:cNvSpPr>
            <p:nvPr userDrawn="1"/>
          </p:nvSpPr>
          <p:spPr bwMode="auto">
            <a:xfrm>
              <a:off x="5450968"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67" name="Oval 366"/>
            <p:cNvSpPr>
              <a:spLocks noChangeAspect="1" noChangeArrowheads="1"/>
            </p:cNvSpPr>
            <p:nvPr userDrawn="1"/>
          </p:nvSpPr>
          <p:spPr bwMode="auto">
            <a:xfrm>
              <a:off x="5562544"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68" name="Oval 367"/>
            <p:cNvSpPr>
              <a:spLocks noChangeAspect="1" noChangeArrowheads="1"/>
            </p:cNvSpPr>
            <p:nvPr userDrawn="1"/>
          </p:nvSpPr>
          <p:spPr bwMode="auto">
            <a:xfrm>
              <a:off x="5675627"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69" name="Oval 368"/>
            <p:cNvSpPr>
              <a:spLocks noChangeAspect="1" noChangeArrowheads="1"/>
            </p:cNvSpPr>
            <p:nvPr userDrawn="1"/>
          </p:nvSpPr>
          <p:spPr bwMode="auto">
            <a:xfrm>
              <a:off x="5787203"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70" name="Oval 369"/>
            <p:cNvSpPr>
              <a:spLocks noChangeAspect="1" noChangeArrowheads="1"/>
            </p:cNvSpPr>
            <p:nvPr userDrawn="1"/>
          </p:nvSpPr>
          <p:spPr bwMode="auto">
            <a:xfrm>
              <a:off x="5900288"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71" name="Oval 370"/>
            <p:cNvSpPr>
              <a:spLocks noChangeAspect="1" noChangeArrowheads="1"/>
            </p:cNvSpPr>
            <p:nvPr userDrawn="1"/>
          </p:nvSpPr>
          <p:spPr bwMode="auto">
            <a:xfrm>
              <a:off x="6013372"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72" name="Oval 371"/>
            <p:cNvSpPr>
              <a:spLocks noChangeAspect="1" noChangeArrowheads="1"/>
            </p:cNvSpPr>
            <p:nvPr userDrawn="1"/>
          </p:nvSpPr>
          <p:spPr bwMode="auto">
            <a:xfrm>
              <a:off x="6124948"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73" name="Oval 372"/>
            <p:cNvSpPr>
              <a:spLocks noChangeAspect="1" noChangeArrowheads="1"/>
            </p:cNvSpPr>
            <p:nvPr userDrawn="1"/>
          </p:nvSpPr>
          <p:spPr bwMode="auto">
            <a:xfrm>
              <a:off x="6238031"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74" name="Oval 373"/>
            <p:cNvSpPr>
              <a:spLocks noChangeAspect="1" noChangeArrowheads="1"/>
            </p:cNvSpPr>
            <p:nvPr userDrawn="1"/>
          </p:nvSpPr>
          <p:spPr bwMode="auto">
            <a:xfrm>
              <a:off x="6349607"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75" name="Oval 374"/>
            <p:cNvSpPr>
              <a:spLocks noChangeAspect="1" noChangeArrowheads="1"/>
            </p:cNvSpPr>
            <p:nvPr userDrawn="1"/>
          </p:nvSpPr>
          <p:spPr bwMode="auto">
            <a:xfrm>
              <a:off x="6462690"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76" name="Oval 375"/>
            <p:cNvSpPr>
              <a:spLocks noChangeAspect="1" noChangeArrowheads="1"/>
            </p:cNvSpPr>
            <p:nvPr userDrawn="1"/>
          </p:nvSpPr>
          <p:spPr bwMode="auto">
            <a:xfrm>
              <a:off x="6574266"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77" name="Oval 376"/>
            <p:cNvSpPr>
              <a:spLocks noChangeAspect="1" noChangeArrowheads="1"/>
            </p:cNvSpPr>
            <p:nvPr userDrawn="1"/>
          </p:nvSpPr>
          <p:spPr bwMode="auto">
            <a:xfrm>
              <a:off x="6687351"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78" name="Oval 377"/>
            <p:cNvSpPr>
              <a:spLocks noChangeAspect="1" noChangeArrowheads="1"/>
            </p:cNvSpPr>
            <p:nvPr userDrawn="1"/>
          </p:nvSpPr>
          <p:spPr bwMode="auto">
            <a:xfrm>
              <a:off x="679892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79" name="Oval 378"/>
            <p:cNvSpPr>
              <a:spLocks noChangeAspect="1" noChangeArrowheads="1"/>
            </p:cNvSpPr>
            <p:nvPr userDrawn="1"/>
          </p:nvSpPr>
          <p:spPr bwMode="auto">
            <a:xfrm>
              <a:off x="6912011"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80" name="Oval 379"/>
            <p:cNvSpPr>
              <a:spLocks noChangeAspect="1" noChangeArrowheads="1"/>
            </p:cNvSpPr>
            <p:nvPr userDrawn="1"/>
          </p:nvSpPr>
          <p:spPr bwMode="auto">
            <a:xfrm>
              <a:off x="7023587"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81" name="Oval 380"/>
            <p:cNvSpPr>
              <a:spLocks noChangeAspect="1" noChangeArrowheads="1"/>
            </p:cNvSpPr>
            <p:nvPr userDrawn="1"/>
          </p:nvSpPr>
          <p:spPr bwMode="auto">
            <a:xfrm>
              <a:off x="7136670"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82" name="Oval 381"/>
            <p:cNvSpPr>
              <a:spLocks noChangeAspect="1" noChangeArrowheads="1"/>
            </p:cNvSpPr>
            <p:nvPr userDrawn="1"/>
          </p:nvSpPr>
          <p:spPr bwMode="auto">
            <a:xfrm>
              <a:off x="724824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83" name="Oval 382"/>
            <p:cNvSpPr>
              <a:spLocks noChangeAspect="1" noChangeArrowheads="1"/>
            </p:cNvSpPr>
            <p:nvPr userDrawn="1"/>
          </p:nvSpPr>
          <p:spPr bwMode="auto">
            <a:xfrm>
              <a:off x="7361330"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84" name="Oval 383"/>
            <p:cNvSpPr>
              <a:spLocks noChangeAspect="1" noChangeArrowheads="1"/>
            </p:cNvSpPr>
            <p:nvPr userDrawn="1"/>
          </p:nvSpPr>
          <p:spPr bwMode="auto">
            <a:xfrm>
              <a:off x="7472905"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85" name="Oval 384"/>
            <p:cNvSpPr>
              <a:spLocks noChangeAspect="1" noChangeArrowheads="1"/>
            </p:cNvSpPr>
            <p:nvPr userDrawn="1"/>
          </p:nvSpPr>
          <p:spPr bwMode="auto">
            <a:xfrm>
              <a:off x="7585989"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86" name="Oval 385"/>
            <p:cNvSpPr>
              <a:spLocks noChangeAspect="1" noChangeArrowheads="1"/>
            </p:cNvSpPr>
            <p:nvPr userDrawn="1"/>
          </p:nvSpPr>
          <p:spPr bwMode="auto">
            <a:xfrm>
              <a:off x="7697565"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87" name="Oval 386"/>
            <p:cNvSpPr>
              <a:spLocks noChangeAspect="1" noChangeArrowheads="1"/>
            </p:cNvSpPr>
            <p:nvPr userDrawn="1"/>
          </p:nvSpPr>
          <p:spPr bwMode="auto">
            <a:xfrm>
              <a:off x="7810649"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88" name="Oval 387"/>
            <p:cNvSpPr>
              <a:spLocks noChangeAspect="1" noChangeArrowheads="1"/>
            </p:cNvSpPr>
            <p:nvPr userDrawn="1"/>
          </p:nvSpPr>
          <p:spPr bwMode="auto">
            <a:xfrm>
              <a:off x="7922225"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89" name="Oval 388"/>
            <p:cNvSpPr>
              <a:spLocks noChangeAspect="1" noChangeArrowheads="1"/>
            </p:cNvSpPr>
            <p:nvPr userDrawn="1"/>
          </p:nvSpPr>
          <p:spPr bwMode="auto">
            <a:xfrm>
              <a:off x="8035308"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90" name="Oval 389"/>
            <p:cNvSpPr>
              <a:spLocks noChangeAspect="1" noChangeArrowheads="1"/>
            </p:cNvSpPr>
            <p:nvPr userDrawn="1"/>
          </p:nvSpPr>
          <p:spPr bwMode="auto">
            <a:xfrm>
              <a:off x="8146884"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91" name="Oval 390"/>
            <p:cNvSpPr>
              <a:spLocks noChangeAspect="1" noChangeArrowheads="1"/>
            </p:cNvSpPr>
            <p:nvPr userDrawn="1"/>
          </p:nvSpPr>
          <p:spPr bwMode="auto">
            <a:xfrm>
              <a:off x="8259968"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92" name="Oval 391"/>
            <p:cNvSpPr>
              <a:spLocks noChangeAspect="1" noChangeArrowheads="1"/>
            </p:cNvSpPr>
            <p:nvPr userDrawn="1"/>
          </p:nvSpPr>
          <p:spPr bwMode="auto">
            <a:xfrm>
              <a:off x="8371544"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93" name="Oval 392"/>
            <p:cNvSpPr>
              <a:spLocks noChangeAspect="1" noChangeArrowheads="1"/>
            </p:cNvSpPr>
            <p:nvPr userDrawn="1"/>
          </p:nvSpPr>
          <p:spPr bwMode="auto">
            <a:xfrm>
              <a:off x="395370"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94" name="Oval 393"/>
            <p:cNvSpPr>
              <a:spLocks noChangeAspect="1" noChangeArrowheads="1"/>
            </p:cNvSpPr>
            <p:nvPr userDrawn="1"/>
          </p:nvSpPr>
          <p:spPr bwMode="auto">
            <a:xfrm>
              <a:off x="506946" y="207451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95" name="Oval 394"/>
            <p:cNvSpPr>
              <a:spLocks noChangeAspect="1" noChangeArrowheads="1"/>
            </p:cNvSpPr>
            <p:nvPr userDrawn="1"/>
          </p:nvSpPr>
          <p:spPr bwMode="auto">
            <a:xfrm>
              <a:off x="620030"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96" name="Oval 395"/>
            <p:cNvSpPr>
              <a:spLocks noChangeAspect="1" noChangeArrowheads="1"/>
            </p:cNvSpPr>
            <p:nvPr userDrawn="1"/>
          </p:nvSpPr>
          <p:spPr bwMode="auto">
            <a:xfrm>
              <a:off x="731606" y="207451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97" name="Oval 396"/>
            <p:cNvSpPr>
              <a:spLocks noChangeAspect="1" noChangeArrowheads="1"/>
            </p:cNvSpPr>
            <p:nvPr userDrawn="1"/>
          </p:nvSpPr>
          <p:spPr bwMode="auto">
            <a:xfrm>
              <a:off x="1180926"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98" name="Oval 397"/>
            <p:cNvSpPr>
              <a:spLocks noChangeAspect="1" noChangeArrowheads="1"/>
            </p:cNvSpPr>
            <p:nvPr userDrawn="1"/>
          </p:nvSpPr>
          <p:spPr bwMode="auto">
            <a:xfrm>
              <a:off x="1294009"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399" name="Oval 398"/>
            <p:cNvSpPr>
              <a:spLocks noChangeAspect="1" noChangeArrowheads="1"/>
            </p:cNvSpPr>
            <p:nvPr userDrawn="1"/>
          </p:nvSpPr>
          <p:spPr bwMode="auto">
            <a:xfrm>
              <a:off x="1405584"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00" name="Oval 399"/>
            <p:cNvSpPr>
              <a:spLocks noChangeAspect="1" noChangeArrowheads="1"/>
            </p:cNvSpPr>
            <p:nvPr userDrawn="1"/>
          </p:nvSpPr>
          <p:spPr bwMode="auto">
            <a:xfrm>
              <a:off x="1518670"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01" name="Oval 400"/>
            <p:cNvSpPr>
              <a:spLocks noChangeAspect="1" noChangeArrowheads="1"/>
            </p:cNvSpPr>
            <p:nvPr userDrawn="1"/>
          </p:nvSpPr>
          <p:spPr bwMode="auto">
            <a:xfrm>
              <a:off x="1630246"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02" name="Oval 401"/>
            <p:cNvSpPr>
              <a:spLocks noChangeAspect="1" noChangeArrowheads="1"/>
            </p:cNvSpPr>
            <p:nvPr userDrawn="1"/>
          </p:nvSpPr>
          <p:spPr bwMode="auto">
            <a:xfrm>
              <a:off x="1743329"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03" name="Oval 402"/>
            <p:cNvSpPr>
              <a:spLocks noChangeAspect="1" noChangeArrowheads="1"/>
            </p:cNvSpPr>
            <p:nvPr userDrawn="1"/>
          </p:nvSpPr>
          <p:spPr bwMode="auto">
            <a:xfrm>
              <a:off x="1854905"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04" name="Oval 403"/>
            <p:cNvSpPr>
              <a:spLocks noChangeAspect="1" noChangeArrowheads="1"/>
            </p:cNvSpPr>
            <p:nvPr userDrawn="1"/>
          </p:nvSpPr>
          <p:spPr bwMode="auto">
            <a:xfrm>
              <a:off x="1967987"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05" name="Oval 404"/>
            <p:cNvSpPr>
              <a:spLocks noChangeAspect="1" noChangeArrowheads="1"/>
            </p:cNvSpPr>
            <p:nvPr userDrawn="1"/>
          </p:nvSpPr>
          <p:spPr bwMode="auto">
            <a:xfrm>
              <a:off x="2079563"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06" name="Oval 405"/>
            <p:cNvSpPr>
              <a:spLocks noChangeAspect="1" noChangeArrowheads="1"/>
            </p:cNvSpPr>
            <p:nvPr userDrawn="1"/>
          </p:nvSpPr>
          <p:spPr bwMode="auto">
            <a:xfrm>
              <a:off x="2528885"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07" name="Oval 406"/>
            <p:cNvSpPr>
              <a:spLocks noChangeAspect="1" noChangeArrowheads="1"/>
            </p:cNvSpPr>
            <p:nvPr userDrawn="1"/>
          </p:nvSpPr>
          <p:spPr bwMode="auto">
            <a:xfrm>
              <a:off x="2641967"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08" name="Oval 407"/>
            <p:cNvSpPr>
              <a:spLocks noChangeAspect="1" noChangeArrowheads="1"/>
            </p:cNvSpPr>
            <p:nvPr userDrawn="1"/>
          </p:nvSpPr>
          <p:spPr bwMode="auto">
            <a:xfrm>
              <a:off x="2753543"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09" name="Oval 408"/>
            <p:cNvSpPr>
              <a:spLocks noChangeAspect="1" noChangeArrowheads="1"/>
            </p:cNvSpPr>
            <p:nvPr userDrawn="1"/>
          </p:nvSpPr>
          <p:spPr bwMode="auto">
            <a:xfrm>
              <a:off x="4214586" y="2178547"/>
              <a:ext cx="85943" cy="85944"/>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Calibri" panose="020F0502020204030204"/>
                <a:ea typeface="MS PGothic" pitchFamily="34" charset="-128"/>
                <a:cs typeface="+mn-cs"/>
              </a:endParaRPr>
            </a:p>
          </p:txBody>
        </p:sp>
        <p:sp>
          <p:nvSpPr>
            <p:cNvPr id="410" name="Oval 409"/>
            <p:cNvSpPr>
              <a:spLocks noChangeAspect="1" noChangeArrowheads="1"/>
            </p:cNvSpPr>
            <p:nvPr userDrawn="1"/>
          </p:nvSpPr>
          <p:spPr bwMode="auto">
            <a:xfrm>
              <a:off x="4439245"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11" name="Oval 410"/>
            <p:cNvSpPr>
              <a:spLocks noChangeAspect="1" noChangeArrowheads="1"/>
            </p:cNvSpPr>
            <p:nvPr userDrawn="1"/>
          </p:nvSpPr>
          <p:spPr bwMode="auto">
            <a:xfrm>
              <a:off x="4552328"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12" name="Oval 411"/>
            <p:cNvSpPr>
              <a:spLocks noChangeAspect="1" noChangeArrowheads="1"/>
            </p:cNvSpPr>
            <p:nvPr userDrawn="1"/>
          </p:nvSpPr>
          <p:spPr bwMode="auto">
            <a:xfrm>
              <a:off x="4663904"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13" name="Oval 412"/>
            <p:cNvSpPr>
              <a:spLocks noChangeAspect="1" noChangeArrowheads="1"/>
            </p:cNvSpPr>
            <p:nvPr userDrawn="1"/>
          </p:nvSpPr>
          <p:spPr bwMode="auto">
            <a:xfrm>
              <a:off x="4888565"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14" name="Oval 413"/>
            <p:cNvSpPr>
              <a:spLocks noChangeAspect="1" noChangeArrowheads="1"/>
            </p:cNvSpPr>
            <p:nvPr userDrawn="1"/>
          </p:nvSpPr>
          <p:spPr bwMode="auto">
            <a:xfrm>
              <a:off x="5001649"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15" name="Oval 414"/>
            <p:cNvSpPr>
              <a:spLocks noChangeAspect="1" noChangeArrowheads="1"/>
            </p:cNvSpPr>
            <p:nvPr userDrawn="1"/>
          </p:nvSpPr>
          <p:spPr bwMode="auto">
            <a:xfrm>
              <a:off x="5113225"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16" name="Oval 415"/>
            <p:cNvSpPr>
              <a:spLocks noChangeAspect="1" noChangeArrowheads="1"/>
            </p:cNvSpPr>
            <p:nvPr userDrawn="1"/>
          </p:nvSpPr>
          <p:spPr bwMode="auto">
            <a:xfrm>
              <a:off x="5226308"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17" name="Oval 416"/>
            <p:cNvSpPr>
              <a:spLocks noChangeAspect="1" noChangeArrowheads="1"/>
            </p:cNvSpPr>
            <p:nvPr userDrawn="1"/>
          </p:nvSpPr>
          <p:spPr bwMode="auto">
            <a:xfrm>
              <a:off x="5337884"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18" name="Oval 417"/>
            <p:cNvSpPr>
              <a:spLocks noChangeAspect="1" noChangeArrowheads="1"/>
            </p:cNvSpPr>
            <p:nvPr userDrawn="1"/>
          </p:nvSpPr>
          <p:spPr bwMode="auto">
            <a:xfrm>
              <a:off x="5450968"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19" name="Oval 418"/>
            <p:cNvSpPr>
              <a:spLocks noChangeAspect="1" noChangeArrowheads="1"/>
            </p:cNvSpPr>
            <p:nvPr userDrawn="1"/>
          </p:nvSpPr>
          <p:spPr bwMode="auto">
            <a:xfrm>
              <a:off x="5562544"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20" name="Oval 419"/>
            <p:cNvSpPr>
              <a:spLocks noChangeAspect="1" noChangeArrowheads="1"/>
            </p:cNvSpPr>
            <p:nvPr userDrawn="1"/>
          </p:nvSpPr>
          <p:spPr bwMode="auto">
            <a:xfrm>
              <a:off x="5675627"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21" name="Oval 420"/>
            <p:cNvSpPr>
              <a:spLocks noChangeAspect="1" noChangeArrowheads="1"/>
            </p:cNvSpPr>
            <p:nvPr userDrawn="1"/>
          </p:nvSpPr>
          <p:spPr bwMode="auto">
            <a:xfrm>
              <a:off x="5787203"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22" name="Oval 421"/>
            <p:cNvSpPr>
              <a:spLocks noChangeAspect="1" noChangeArrowheads="1"/>
            </p:cNvSpPr>
            <p:nvPr userDrawn="1"/>
          </p:nvSpPr>
          <p:spPr bwMode="auto">
            <a:xfrm>
              <a:off x="5900288"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23" name="Oval 422"/>
            <p:cNvSpPr>
              <a:spLocks noChangeAspect="1" noChangeArrowheads="1"/>
            </p:cNvSpPr>
            <p:nvPr userDrawn="1"/>
          </p:nvSpPr>
          <p:spPr bwMode="auto">
            <a:xfrm>
              <a:off x="6013372"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24" name="Oval 423"/>
            <p:cNvSpPr>
              <a:spLocks noChangeAspect="1" noChangeArrowheads="1"/>
            </p:cNvSpPr>
            <p:nvPr userDrawn="1"/>
          </p:nvSpPr>
          <p:spPr bwMode="auto">
            <a:xfrm>
              <a:off x="6124948"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25" name="Oval 424"/>
            <p:cNvSpPr>
              <a:spLocks noChangeAspect="1" noChangeArrowheads="1"/>
            </p:cNvSpPr>
            <p:nvPr userDrawn="1"/>
          </p:nvSpPr>
          <p:spPr bwMode="auto">
            <a:xfrm>
              <a:off x="6238031"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26" name="Oval 425"/>
            <p:cNvSpPr>
              <a:spLocks noChangeAspect="1" noChangeArrowheads="1"/>
            </p:cNvSpPr>
            <p:nvPr userDrawn="1"/>
          </p:nvSpPr>
          <p:spPr bwMode="auto">
            <a:xfrm>
              <a:off x="6349607"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27" name="Oval 426"/>
            <p:cNvSpPr>
              <a:spLocks noChangeAspect="1" noChangeArrowheads="1"/>
            </p:cNvSpPr>
            <p:nvPr userDrawn="1"/>
          </p:nvSpPr>
          <p:spPr bwMode="auto">
            <a:xfrm>
              <a:off x="6462690"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28" name="Oval 427"/>
            <p:cNvSpPr>
              <a:spLocks noChangeAspect="1" noChangeArrowheads="1"/>
            </p:cNvSpPr>
            <p:nvPr userDrawn="1"/>
          </p:nvSpPr>
          <p:spPr bwMode="auto">
            <a:xfrm>
              <a:off x="6574266"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29" name="Oval 428"/>
            <p:cNvSpPr>
              <a:spLocks noChangeAspect="1" noChangeArrowheads="1"/>
            </p:cNvSpPr>
            <p:nvPr userDrawn="1"/>
          </p:nvSpPr>
          <p:spPr bwMode="auto">
            <a:xfrm>
              <a:off x="6687351"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30" name="Oval 429"/>
            <p:cNvSpPr>
              <a:spLocks noChangeAspect="1" noChangeArrowheads="1"/>
            </p:cNvSpPr>
            <p:nvPr userDrawn="1"/>
          </p:nvSpPr>
          <p:spPr bwMode="auto">
            <a:xfrm>
              <a:off x="6798926"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31" name="Oval 430"/>
            <p:cNvSpPr>
              <a:spLocks noChangeAspect="1" noChangeArrowheads="1"/>
            </p:cNvSpPr>
            <p:nvPr userDrawn="1"/>
          </p:nvSpPr>
          <p:spPr bwMode="auto">
            <a:xfrm>
              <a:off x="6912011"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32" name="Oval 431"/>
            <p:cNvSpPr>
              <a:spLocks noChangeAspect="1" noChangeArrowheads="1"/>
            </p:cNvSpPr>
            <p:nvPr userDrawn="1"/>
          </p:nvSpPr>
          <p:spPr bwMode="auto">
            <a:xfrm>
              <a:off x="7023587"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33" name="Oval 432"/>
            <p:cNvSpPr>
              <a:spLocks noChangeAspect="1" noChangeArrowheads="1"/>
            </p:cNvSpPr>
            <p:nvPr userDrawn="1"/>
          </p:nvSpPr>
          <p:spPr bwMode="auto">
            <a:xfrm>
              <a:off x="7136670"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34" name="Oval 433"/>
            <p:cNvSpPr>
              <a:spLocks noChangeAspect="1" noChangeArrowheads="1"/>
            </p:cNvSpPr>
            <p:nvPr userDrawn="1"/>
          </p:nvSpPr>
          <p:spPr bwMode="auto">
            <a:xfrm>
              <a:off x="7248246"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35" name="Oval 434"/>
            <p:cNvSpPr>
              <a:spLocks noChangeAspect="1" noChangeArrowheads="1"/>
            </p:cNvSpPr>
            <p:nvPr userDrawn="1"/>
          </p:nvSpPr>
          <p:spPr bwMode="auto">
            <a:xfrm>
              <a:off x="7361330"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36" name="Oval 435"/>
            <p:cNvSpPr>
              <a:spLocks noChangeAspect="1" noChangeArrowheads="1"/>
            </p:cNvSpPr>
            <p:nvPr userDrawn="1"/>
          </p:nvSpPr>
          <p:spPr bwMode="auto">
            <a:xfrm>
              <a:off x="7472905"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37" name="Oval 436"/>
            <p:cNvSpPr>
              <a:spLocks noChangeAspect="1" noChangeArrowheads="1"/>
            </p:cNvSpPr>
            <p:nvPr userDrawn="1"/>
          </p:nvSpPr>
          <p:spPr bwMode="auto">
            <a:xfrm>
              <a:off x="7585989"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38" name="Oval 437"/>
            <p:cNvSpPr>
              <a:spLocks noChangeAspect="1" noChangeArrowheads="1"/>
            </p:cNvSpPr>
            <p:nvPr userDrawn="1"/>
          </p:nvSpPr>
          <p:spPr bwMode="auto">
            <a:xfrm>
              <a:off x="8035308"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39" name="Oval 438"/>
            <p:cNvSpPr>
              <a:spLocks noChangeAspect="1" noChangeArrowheads="1"/>
            </p:cNvSpPr>
            <p:nvPr userDrawn="1"/>
          </p:nvSpPr>
          <p:spPr bwMode="auto">
            <a:xfrm>
              <a:off x="8146884"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40" name="Oval 439"/>
            <p:cNvSpPr>
              <a:spLocks noChangeAspect="1" noChangeArrowheads="1"/>
            </p:cNvSpPr>
            <p:nvPr userDrawn="1"/>
          </p:nvSpPr>
          <p:spPr bwMode="auto">
            <a:xfrm>
              <a:off x="506946" y="217854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41" name="Oval 440"/>
            <p:cNvSpPr>
              <a:spLocks noChangeAspect="1" noChangeArrowheads="1"/>
            </p:cNvSpPr>
            <p:nvPr userDrawn="1"/>
          </p:nvSpPr>
          <p:spPr bwMode="auto">
            <a:xfrm>
              <a:off x="620030" y="217854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42" name="Oval 441"/>
            <p:cNvSpPr>
              <a:spLocks noChangeAspect="1" noChangeArrowheads="1"/>
            </p:cNvSpPr>
            <p:nvPr userDrawn="1"/>
          </p:nvSpPr>
          <p:spPr bwMode="auto">
            <a:xfrm>
              <a:off x="731606" y="217854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43" name="Oval 442"/>
            <p:cNvSpPr>
              <a:spLocks noChangeAspect="1" noChangeArrowheads="1"/>
            </p:cNvSpPr>
            <p:nvPr userDrawn="1"/>
          </p:nvSpPr>
          <p:spPr bwMode="auto">
            <a:xfrm>
              <a:off x="1180926"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44" name="Oval 443"/>
            <p:cNvSpPr>
              <a:spLocks noChangeAspect="1" noChangeArrowheads="1"/>
            </p:cNvSpPr>
            <p:nvPr userDrawn="1"/>
          </p:nvSpPr>
          <p:spPr bwMode="auto">
            <a:xfrm>
              <a:off x="1294009"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45" name="Oval 444"/>
            <p:cNvSpPr>
              <a:spLocks noChangeAspect="1" noChangeArrowheads="1"/>
            </p:cNvSpPr>
            <p:nvPr userDrawn="1"/>
          </p:nvSpPr>
          <p:spPr bwMode="auto">
            <a:xfrm>
              <a:off x="1405584"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46" name="Oval 445"/>
            <p:cNvSpPr>
              <a:spLocks noChangeAspect="1" noChangeArrowheads="1"/>
            </p:cNvSpPr>
            <p:nvPr userDrawn="1"/>
          </p:nvSpPr>
          <p:spPr bwMode="auto">
            <a:xfrm>
              <a:off x="1518670"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47" name="Oval 446"/>
            <p:cNvSpPr>
              <a:spLocks noChangeAspect="1" noChangeArrowheads="1"/>
            </p:cNvSpPr>
            <p:nvPr userDrawn="1"/>
          </p:nvSpPr>
          <p:spPr bwMode="auto">
            <a:xfrm>
              <a:off x="1630246"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48" name="Oval 447"/>
            <p:cNvSpPr>
              <a:spLocks noChangeAspect="1" noChangeArrowheads="1"/>
            </p:cNvSpPr>
            <p:nvPr userDrawn="1"/>
          </p:nvSpPr>
          <p:spPr bwMode="auto">
            <a:xfrm>
              <a:off x="1743329"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49" name="Oval 448"/>
            <p:cNvSpPr>
              <a:spLocks noChangeAspect="1" noChangeArrowheads="1"/>
            </p:cNvSpPr>
            <p:nvPr userDrawn="1"/>
          </p:nvSpPr>
          <p:spPr bwMode="auto">
            <a:xfrm>
              <a:off x="1854905"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50" name="Oval 449"/>
            <p:cNvSpPr>
              <a:spLocks noChangeAspect="1" noChangeArrowheads="1"/>
            </p:cNvSpPr>
            <p:nvPr userDrawn="1"/>
          </p:nvSpPr>
          <p:spPr bwMode="auto">
            <a:xfrm>
              <a:off x="1967987"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51" name="Oval 450"/>
            <p:cNvSpPr>
              <a:spLocks noChangeAspect="1" noChangeArrowheads="1"/>
            </p:cNvSpPr>
            <p:nvPr userDrawn="1"/>
          </p:nvSpPr>
          <p:spPr bwMode="auto">
            <a:xfrm>
              <a:off x="2079563"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52" name="Oval 451"/>
            <p:cNvSpPr>
              <a:spLocks noChangeAspect="1" noChangeArrowheads="1"/>
            </p:cNvSpPr>
            <p:nvPr userDrawn="1"/>
          </p:nvSpPr>
          <p:spPr bwMode="auto">
            <a:xfrm>
              <a:off x="2192648"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53" name="Oval 452"/>
            <p:cNvSpPr>
              <a:spLocks noChangeAspect="1" noChangeArrowheads="1"/>
            </p:cNvSpPr>
            <p:nvPr userDrawn="1"/>
          </p:nvSpPr>
          <p:spPr bwMode="auto">
            <a:xfrm>
              <a:off x="2528885"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54" name="Oval 453"/>
            <p:cNvSpPr>
              <a:spLocks noChangeAspect="1" noChangeArrowheads="1"/>
            </p:cNvSpPr>
            <p:nvPr userDrawn="1"/>
          </p:nvSpPr>
          <p:spPr bwMode="auto">
            <a:xfrm>
              <a:off x="2641967"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55" name="Oval 454"/>
            <p:cNvSpPr>
              <a:spLocks noChangeAspect="1" noChangeArrowheads="1"/>
            </p:cNvSpPr>
            <p:nvPr userDrawn="1"/>
          </p:nvSpPr>
          <p:spPr bwMode="auto">
            <a:xfrm>
              <a:off x="2753543"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56" name="Oval 455"/>
            <p:cNvSpPr>
              <a:spLocks noChangeAspect="1" noChangeArrowheads="1"/>
            </p:cNvSpPr>
            <p:nvPr userDrawn="1"/>
          </p:nvSpPr>
          <p:spPr bwMode="auto">
            <a:xfrm>
              <a:off x="2866627"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57" name="Oval 456"/>
            <p:cNvSpPr>
              <a:spLocks noChangeAspect="1" noChangeArrowheads="1"/>
            </p:cNvSpPr>
            <p:nvPr userDrawn="1"/>
          </p:nvSpPr>
          <p:spPr bwMode="auto">
            <a:xfrm>
              <a:off x="4214586"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58" name="Oval 457"/>
            <p:cNvSpPr>
              <a:spLocks noChangeAspect="1" noChangeArrowheads="1"/>
            </p:cNvSpPr>
            <p:nvPr userDrawn="1"/>
          </p:nvSpPr>
          <p:spPr bwMode="auto">
            <a:xfrm>
              <a:off x="4552328"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59" name="Oval 458"/>
            <p:cNvSpPr>
              <a:spLocks noChangeAspect="1" noChangeArrowheads="1"/>
            </p:cNvSpPr>
            <p:nvPr userDrawn="1"/>
          </p:nvSpPr>
          <p:spPr bwMode="auto">
            <a:xfrm>
              <a:off x="4888565"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60" name="Oval 459"/>
            <p:cNvSpPr>
              <a:spLocks noChangeAspect="1" noChangeArrowheads="1"/>
            </p:cNvSpPr>
            <p:nvPr userDrawn="1"/>
          </p:nvSpPr>
          <p:spPr bwMode="auto">
            <a:xfrm>
              <a:off x="5001649"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61" name="Oval 460"/>
            <p:cNvSpPr>
              <a:spLocks noChangeAspect="1" noChangeArrowheads="1"/>
            </p:cNvSpPr>
            <p:nvPr userDrawn="1"/>
          </p:nvSpPr>
          <p:spPr bwMode="auto">
            <a:xfrm>
              <a:off x="5113225"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62" name="Oval 461"/>
            <p:cNvSpPr>
              <a:spLocks noChangeAspect="1" noChangeArrowheads="1"/>
            </p:cNvSpPr>
            <p:nvPr userDrawn="1"/>
          </p:nvSpPr>
          <p:spPr bwMode="auto">
            <a:xfrm>
              <a:off x="5226308"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63" name="Oval 462"/>
            <p:cNvSpPr>
              <a:spLocks noChangeAspect="1" noChangeArrowheads="1"/>
            </p:cNvSpPr>
            <p:nvPr userDrawn="1"/>
          </p:nvSpPr>
          <p:spPr bwMode="auto">
            <a:xfrm>
              <a:off x="5337884"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64" name="Oval 463"/>
            <p:cNvSpPr>
              <a:spLocks noChangeAspect="1" noChangeArrowheads="1"/>
            </p:cNvSpPr>
            <p:nvPr userDrawn="1"/>
          </p:nvSpPr>
          <p:spPr bwMode="auto">
            <a:xfrm>
              <a:off x="5450968"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65" name="Oval 464"/>
            <p:cNvSpPr>
              <a:spLocks noChangeAspect="1" noChangeArrowheads="1"/>
            </p:cNvSpPr>
            <p:nvPr userDrawn="1"/>
          </p:nvSpPr>
          <p:spPr bwMode="auto">
            <a:xfrm>
              <a:off x="5562544"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66" name="Oval 465"/>
            <p:cNvSpPr>
              <a:spLocks noChangeAspect="1" noChangeArrowheads="1"/>
            </p:cNvSpPr>
            <p:nvPr userDrawn="1"/>
          </p:nvSpPr>
          <p:spPr bwMode="auto">
            <a:xfrm>
              <a:off x="5675627"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67" name="Oval 466"/>
            <p:cNvSpPr>
              <a:spLocks noChangeAspect="1" noChangeArrowheads="1"/>
            </p:cNvSpPr>
            <p:nvPr userDrawn="1"/>
          </p:nvSpPr>
          <p:spPr bwMode="auto">
            <a:xfrm>
              <a:off x="5787203"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68" name="Oval 467"/>
            <p:cNvSpPr>
              <a:spLocks noChangeAspect="1" noChangeArrowheads="1"/>
            </p:cNvSpPr>
            <p:nvPr userDrawn="1"/>
          </p:nvSpPr>
          <p:spPr bwMode="auto">
            <a:xfrm>
              <a:off x="5900288"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69" name="Oval 468"/>
            <p:cNvSpPr>
              <a:spLocks noChangeAspect="1" noChangeArrowheads="1"/>
            </p:cNvSpPr>
            <p:nvPr userDrawn="1"/>
          </p:nvSpPr>
          <p:spPr bwMode="auto">
            <a:xfrm>
              <a:off x="6013372"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70" name="Oval 469"/>
            <p:cNvSpPr>
              <a:spLocks noChangeAspect="1" noChangeArrowheads="1"/>
            </p:cNvSpPr>
            <p:nvPr userDrawn="1"/>
          </p:nvSpPr>
          <p:spPr bwMode="auto">
            <a:xfrm>
              <a:off x="6124948"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71" name="Oval 470"/>
            <p:cNvSpPr>
              <a:spLocks noChangeAspect="1" noChangeArrowheads="1"/>
            </p:cNvSpPr>
            <p:nvPr userDrawn="1"/>
          </p:nvSpPr>
          <p:spPr bwMode="auto">
            <a:xfrm>
              <a:off x="6238031"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72" name="Oval 471"/>
            <p:cNvSpPr>
              <a:spLocks noChangeAspect="1" noChangeArrowheads="1"/>
            </p:cNvSpPr>
            <p:nvPr userDrawn="1"/>
          </p:nvSpPr>
          <p:spPr bwMode="auto">
            <a:xfrm>
              <a:off x="6349607"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73" name="Oval 472"/>
            <p:cNvSpPr>
              <a:spLocks noChangeAspect="1" noChangeArrowheads="1"/>
            </p:cNvSpPr>
            <p:nvPr userDrawn="1"/>
          </p:nvSpPr>
          <p:spPr bwMode="auto">
            <a:xfrm>
              <a:off x="6462690"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74" name="Oval 473"/>
            <p:cNvSpPr>
              <a:spLocks noChangeAspect="1" noChangeArrowheads="1"/>
            </p:cNvSpPr>
            <p:nvPr userDrawn="1"/>
          </p:nvSpPr>
          <p:spPr bwMode="auto">
            <a:xfrm>
              <a:off x="6574266"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75" name="Oval 474"/>
            <p:cNvSpPr>
              <a:spLocks noChangeAspect="1" noChangeArrowheads="1"/>
            </p:cNvSpPr>
            <p:nvPr userDrawn="1"/>
          </p:nvSpPr>
          <p:spPr bwMode="auto">
            <a:xfrm>
              <a:off x="6687351"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76" name="Oval 475"/>
            <p:cNvSpPr>
              <a:spLocks noChangeAspect="1" noChangeArrowheads="1"/>
            </p:cNvSpPr>
            <p:nvPr userDrawn="1"/>
          </p:nvSpPr>
          <p:spPr bwMode="auto">
            <a:xfrm>
              <a:off x="6798926"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77" name="Oval 476"/>
            <p:cNvSpPr>
              <a:spLocks noChangeAspect="1" noChangeArrowheads="1"/>
            </p:cNvSpPr>
            <p:nvPr userDrawn="1"/>
          </p:nvSpPr>
          <p:spPr bwMode="auto">
            <a:xfrm>
              <a:off x="6912011"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78" name="Oval 477"/>
            <p:cNvSpPr>
              <a:spLocks noChangeAspect="1" noChangeArrowheads="1"/>
            </p:cNvSpPr>
            <p:nvPr userDrawn="1"/>
          </p:nvSpPr>
          <p:spPr bwMode="auto">
            <a:xfrm>
              <a:off x="7023587"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79" name="Oval 478"/>
            <p:cNvSpPr>
              <a:spLocks noChangeAspect="1" noChangeArrowheads="1"/>
            </p:cNvSpPr>
            <p:nvPr userDrawn="1"/>
          </p:nvSpPr>
          <p:spPr bwMode="auto">
            <a:xfrm>
              <a:off x="7136670"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80" name="Oval 479"/>
            <p:cNvSpPr>
              <a:spLocks noChangeAspect="1" noChangeArrowheads="1"/>
            </p:cNvSpPr>
            <p:nvPr userDrawn="1"/>
          </p:nvSpPr>
          <p:spPr bwMode="auto">
            <a:xfrm>
              <a:off x="7248246"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81" name="Oval 480"/>
            <p:cNvSpPr>
              <a:spLocks noChangeAspect="1" noChangeArrowheads="1"/>
            </p:cNvSpPr>
            <p:nvPr userDrawn="1"/>
          </p:nvSpPr>
          <p:spPr bwMode="auto">
            <a:xfrm>
              <a:off x="7361330"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82" name="Oval 481"/>
            <p:cNvSpPr>
              <a:spLocks noChangeAspect="1" noChangeArrowheads="1"/>
            </p:cNvSpPr>
            <p:nvPr userDrawn="1"/>
          </p:nvSpPr>
          <p:spPr bwMode="auto">
            <a:xfrm>
              <a:off x="7472905" y="228107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83" name="Oval 482"/>
            <p:cNvSpPr>
              <a:spLocks noChangeAspect="1" noChangeArrowheads="1"/>
            </p:cNvSpPr>
            <p:nvPr userDrawn="1"/>
          </p:nvSpPr>
          <p:spPr bwMode="auto">
            <a:xfrm>
              <a:off x="8035308"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84" name="Oval 483"/>
            <p:cNvSpPr>
              <a:spLocks noChangeAspect="1" noChangeArrowheads="1"/>
            </p:cNvSpPr>
            <p:nvPr userDrawn="1"/>
          </p:nvSpPr>
          <p:spPr bwMode="auto">
            <a:xfrm>
              <a:off x="8146884" y="228107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85" name="Oval 484"/>
            <p:cNvSpPr>
              <a:spLocks noChangeAspect="1" noChangeArrowheads="1"/>
            </p:cNvSpPr>
            <p:nvPr userDrawn="1"/>
          </p:nvSpPr>
          <p:spPr bwMode="auto">
            <a:xfrm>
              <a:off x="506946" y="22810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86" name="Oval 485"/>
            <p:cNvSpPr>
              <a:spLocks noChangeAspect="1" noChangeArrowheads="1"/>
            </p:cNvSpPr>
            <p:nvPr userDrawn="1"/>
          </p:nvSpPr>
          <p:spPr bwMode="auto">
            <a:xfrm>
              <a:off x="1180926"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87" name="Oval 486"/>
            <p:cNvSpPr>
              <a:spLocks noChangeAspect="1" noChangeArrowheads="1"/>
            </p:cNvSpPr>
            <p:nvPr userDrawn="1"/>
          </p:nvSpPr>
          <p:spPr bwMode="auto">
            <a:xfrm>
              <a:off x="1294009"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88" name="Oval 487"/>
            <p:cNvSpPr>
              <a:spLocks noChangeAspect="1" noChangeArrowheads="1"/>
            </p:cNvSpPr>
            <p:nvPr userDrawn="1"/>
          </p:nvSpPr>
          <p:spPr bwMode="auto">
            <a:xfrm>
              <a:off x="1405584"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89" name="Oval 488"/>
            <p:cNvSpPr>
              <a:spLocks noChangeAspect="1" noChangeArrowheads="1"/>
            </p:cNvSpPr>
            <p:nvPr userDrawn="1"/>
          </p:nvSpPr>
          <p:spPr bwMode="auto">
            <a:xfrm>
              <a:off x="1518670"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90" name="Oval 489"/>
            <p:cNvSpPr>
              <a:spLocks noChangeAspect="1" noChangeArrowheads="1"/>
            </p:cNvSpPr>
            <p:nvPr userDrawn="1"/>
          </p:nvSpPr>
          <p:spPr bwMode="auto">
            <a:xfrm>
              <a:off x="1630246"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91" name="Oval 490"/>
            <p:cNvSpPr>
              <a:spLocks noChangeAspect="1" noChangeArrowheads="1"/>
            </p:cNvSpPr>
            <p:nvPr userDrawn="1"/>
          </p:nvSpPr>
          <p:spPr bwMode="auto">
            <a:xfrm>
              <a:off x="1743329"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92" name="Oval 491"/>
            <p:cNvSpPr>
              <a:spLocks noChangeAspect="1" noChangeArrowheads="1"/>
            </p:cNvSpPr>
            <p:nvPr userDrawn="1"/>
          </p:nvSpPr>
          <p:spPr bwMode="auto">
            <a:xfrm>
              <a:off x="1854905"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93" name="Oval 492"/>
            <p:cNvSpPr>
              <a:spLocks noChangeAspect="1" noChangeArrowheads="1"/>
            </p:cNvSpPr>
            <p:nvPr userDrawn="1"/>
          </p:nvSpPr>
          <p:spPr bwMode="auto">
            <a:xfrm>
              <a:off x="1967988"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94" name="Oval 493"/>
            <p:cNvSpPr>
              <a:spLocks noChangeAspect="1" noChangeArrowheads="1"/>
            </p:cNvSpPr>
            <p:nvPr userDrawn="1"/>
          </p:nvSpPr>
          <p:spPr bwMode="auto">
            <a:xfrm>
              <a:off x="2079564"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95" name="Oval 494"/>
            <p:cNvSpPr>
              <a:spLocks noChangeAspect="1" noChangeArrowheads="1"/>
            </p:cNvSpPr>
            <p:nvPr userDrawn="1"/>
          </p:nvSpPr>
          <p:spPr bwMode="auto">
            <a:xfrm>
              <a:off x="2192649"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96" name="Oval 495"/>
            <p:cNvSpPr>
              <a:spLocks noChangeAspect="1" noChangeArrowheads="1"/>
            </p:cNvSpPr>
            <p:nvPr userDrawn="1"/>
          </p:nvSpPr>
          <p:spPr bwMode="auto">
            <a:xfrm>
              <a:off x="2304225"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97" name="Oval 496"/>
            <p:cNvSpPr>
              <a:spLocks noChangeAspect="1" noChangeArrowheads="1"/>
            </p:cNvSpPr>
            <p:nvPr userDrawn="1"/>
          </p:nvSpPr>
          <p:spPr bwMode="auto">
            <a:xfrm>
              <a:off x="2417309"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98" name="Oval 497"/>
            <p:cNvSpPr>
              <a:spLocks noChangeAspect="1" noChangeArrowheads="1"/>
            </p:cNvSpPr>
            <p:nvPr userDrawn="1"/>
          </p:nvSpPr>
          <p:spPr bwMode="auto">
            <a:xfrm>
              <a:off x="2528885"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499" name="Oval 498"/>
            <p:cNvSpPr>
              <a:spLocks noChangeAspect="1" noChangeArrowheads="1"/>
            </p:cNvSpPr>
            <p:nvPr userDrawn="1"/>
          </p:nvSpPr>
          <p:spPr bwMode="auto">
            <a:xfrm>
              <a:off x="2641967"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00" name="Oval 499"/>
            <p:cNvSpPr>
              <a:spLocks noChangeAspect="1" noChangeArrowheads="1"/>
            </p:cNvSpPr>
            <p:nvPr userDrawn="1"/>
          </p:nvSpPr>
          <p:spPr bwMode="auto">
            <a:xfrm>
              <a:off x="2753543"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01" name="Oval 500"/>
            <p:cNvSpPr>
              <a:spLocks noChangeAspect="1" noChangeArrowheads="1"/>
            </p:cNvSpPr>
            <p:nvPr userDrawn="1"/>
          </p:nvSpPr>
          <p:spPr bwMode="auto">
            <a:xfrm>
              <a:off x="2866627"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02" name="Oval 501"/>
            <p:cNvSpPr>
              <a:spLocks noChangeAspect="1" noChangeArrowheads="1"/>
            </p:cNvSpPr>
            <p:nvPr userDrawn="1"/>
          </p:nvSpPr>
          <p:spPr bwMode="auto">
            <a:xfrm>
              <a:off x="2978203"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03" name="Oval 502"/>
            <p:cNvSpPr>
              <a:spLocks noChangeAspect="1" noChangeArrowheads="1"/>
            </p:cNvSpPr>
            <p:nvPr userDrawn="1"/>
          </p:nvSpPr>
          <p:spPr bwMode="auto">
            <a:xfrm>
              <a:off x="4103010"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04" name="Oval 503"/>
            <p:cNvSpPr>
              <a:spLocks noChangeAspect="1" noChangeArrowheads="1"/>
            </p:cNvSpPr>
            <p:nvPr userDrawn="1"/>
          </p:nvSpPr>
          <p:spPr bwMode="auto">
            <a:xfrm>
              <a:off x="4214586"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05" name="Oval 504"/>
            <p:cNvSpPr>
              <a:spLocks noChangeAspect="1" noChangeArrowheads="1"/>
            </p:cNvSpPr>
            <p:nvPr userDrawn="1"/>
          </p:nvSpPr>
          <p:spPr bwMode="auto">
            <a:xfrm>
              <a:off x="4327669"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06" name="Oval 505"/>
            <p:cNvSpPr>
              <a:spLocks noChangeAspect="1" noChangeArrowheads="1"/>
            </p:cNvSpPr>
            <p:nvPr userDrawn="1"/>
          </p:nvSpPr>
          <p:spPr bwMode="auto">
            <a:xfrm>
              <a:off x="4439246"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07" name="Oval 506"/>
            <p:cNvSpPr>
              <a:spLocks noChangeAspect="1" noChangeArrowheads="1"/>
            </p:cNvSpPr>
            <p:nvPr userDrawn="1"/>
          </p:nvSpPr>
          <p:spPr bwMode="auto">
            <a:xfrm>
              <a:off x="4552329"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08" name="Oval 507"/>
            <p:cNvSpPr>
              <a:spLocks noChangeAspect="1" noChangeArrowheads="1"/>
            </p:cNvSpPr>
            <p:nvPr userDrawn="1"/>
          </p:nvSpPr>
          <p:spPr bwMode="auto">
            <a:xfrm>
              <a:off x="4663905"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09" name="Oval 508"/>
            <p:cNvSpPr>
              <a:spLocks noChangeAspect="1" noChangeArrowheads="1"/>
            </p:cNvSpPr>
            <p:nvPr userDrawn="1"/>
          </p:nvSpPr>
          <p:spPr bwMode="auto">
            <a:xfrm>
              <a:off x="4776989"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10" name="Oval 509"/>
            <p:cNvSpPr>
              <a:spLocks noChangeAspect="1" noChangeArrowheads="1"/>
            </p:cNvSpPr>
            <p:nvPr userDrawn="1"/>
          </p:nvSpPr>
          <p:spPr bwMode="auto">
            <a:xfrm>
              <a:off x="4888565" y="2385113"/>
              <a:ext cx="85944" cy="85943"/>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11" name="Oval 510"/>
            <p:cNvSpPr>
              <a:spLocks noChangeAspect="1" noChangeArrowheads="1"/>
            </p:cNvSpPr>
            <p:nvPr userDrawn="1"/>
          </p:nvSpPr>
          <p:spPr bwMode="auto">
            <a:xfrm>
              <a:off x="5001649"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12" name="Oval 511"/>
            <p:cNvSpPr>
              <a:spLocks noChangeAspect="1" noChangeArrowheads="1"/>
            </p:cNvSpPr>
            <p:nvPr userDrawn="1"/>
          </p:nvSpPr>
          <p:spPr bwMode="auto">
            <a:xfrm>
              <a:off x="5113225"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13" name="Oval 512"/>
            <p:cNvSpPr>
              <a:spLocks noChangeAspect="1" noChangeArrowheads="1"/>
            </p:cNvSpPr>
            <p:nvPr userDrawn="1"/>
          </p:nvSpPr>
          <p:spPr bwMode="auto">
            <a:xfrm>
              <a:off x="5226308"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14" name="Oval 513"/>
            <p:cNvSpPr>
              <a:spLocks noChangeAspect="1" noChangeArrowheads="1"/>
            </p:cNvSpPr>
            <p:nvPr userDrawn="1"/>
          </p:nvSpPr>
          <p:spPr bwMode="auto">
            <a:xfrm>
              <a:off x="5337884"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15" name="Oval 514"/>
            <p:cNvSpPr>
              <a:spLocks noChangeAspect="1" noChangeArrowheads="1"/>
            </p:cNvSpPr>
            <p:nvPr userDrawn="1"/>
          </p:nvSpPr>
          <p:spPr bwMode="auto">
            <a:xfrm>
              <a:off x="5450968"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16" name="Oval 515"/>
            <p:cNvSpPr>
              <a:spLocks noChangeAspect="1" noChangeArrowheads="1"/>
            </p:cNvSpPr>
            <p:nvPr userDrawn="1"/>
          </p:nvSpPr>
          <p:spPr bwMode="auto">
            <a:xfrm>
              <a:off x="5562544"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17" name="Oval 516"/>
            <p:cNvSpPr>
              <a:spLocks noChangeAspect="1" noChangeArrowheads="1"/>
            </p:cNvSpPr>
            <p:nvPr userDrawn="1"/>
          </p:nvSpPr>
          <p:spPr bwMode="auto">
            <a:xfrm>
              <a:off x="5675628"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18" name="Oval 517"/>
            <p:cNvSpPr>
              <a:spLocks noChangeAspect="1" noChangeArrowheads="1"/>
            </p:cNvSpPr>
            <p:nvPr userDrawn="1"/>
          </p:nvSpPr>
          <p:spPr bwMode="auto">
            <a:xfrm>
              <a:off x="5787204"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19" name="Oval 518"/>
            <p:cNvSpPr>
              <a:spLocks noChangeAspect="1" noChangeArrowheads="1"/>
            </p:cNvSpPr>
            <p:nvPr userDrawn="1"/>
          </p:nvSpPr>
          <p:spPr bwMode="auto">
            <a:xfrm>
              <a:off x="5900288"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20" name="Oval 519"/>
            <p:cNvSpPr>
              <a:spLocks noChangeAspect="1" noChangeArrowheads="1"/>
            </p:cNvSpPr>
            <p:nvPr userDrawn="1"/>
          </p:nvSpPr>
          <p:spPr bwMode="auto">
            <a:xfrm>
              <a:off x="6013372"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21" name="Oval 520"/>
            <p:cNvSpPr>
              <a:spLocks noChangeAspect="1" noChangeArrowheads="1"/>
            </p:cNvSpPr>
            <p:nvPr userDrawn="1"/>
          </p:nvSpPr>
          <p:spPr bwMode="auto">
            <a:xfrm>
              <a:off x="6124948"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22" name="Oval 521"/>
            <p:cNvSpPr>
              <a:spLocks noChangeAspect="1" noChangeArrowheads="1"/>
            </p:cNvSpPr>
            <p:nvPr userDrawn="1"/>
          </p:nvSpPr>
          <p:spPr bwMode="auto">
            <a:xfrm>
              <a:off x="6238031"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23" name="Oval 522"/>
            <p:cNvSpPr>
              <a:spLocks noChangeAspect="1" noChangeArrowheads="1"/>
            </p:cNvSpPr>
            <p:nvPr userDrawn="1"/>
          </p:nvSpPr>
          <p:spPr bwMode="auto">
            <a:xfrm>
              <a:off x="6349607"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24" name="Oval 523"/>
            <p:cNvSpPr>
              <a:spLocks noChangeAspect="1" noChangeArrowheads="1"/>
            </p:cNvSpPr>
            <p:nvPr userDrawn="1"/>
          </p:nvSpPr>
          <p:spPr bwMode="auto">
            <a:xfrm>
              <a:off x="6462690"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25" name="Oval 524"/>
            <p:cNvSpPr>
              <a:spLocks noChangeAspect="1" noChangeArrowheads="1"/>
            </p:cNvSpPr>
            <p:nvPr userDrawn="1"/>
          </p:nvSpPr>
          <p:spPr bwMode="auto">
            <a:xfrm>
              <a:off x="6574266"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26" name="Oval 525"/>
            <p:cNvSpPr>
              <a:spLocks noChangeAspect="1" noChangeArrowheads="1"/>
            </p:cNvSpPr>
            <p:nvPr userDrawn="1"/>
          </p:nvSpPr>
          <p:spPr bwMode="auto">
            <a:xfrm>
              <a:off x="6687351"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27" name="Oval 526"/>
            <p:cNvSpPr>
              <a:spLocks noChangeAspect="1" noChangeArrowheads="1"/>
            </p:cNvSpPr>
            <p:nvPr userDrawn="1"/>
          </p:nvSpPr>
          <p:spPr bwMode="auto">
            <a:xfrm>
              <a:off x="6798926"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28" name="Oval 527"/>
            <p:cNvSpPr>
              <a:spLocks noChangeAspect="1" noChangeArrowheads="1"/>
            </p:cNvSpPr>
            <p:nvPr userDrawn="1"/>
          </p:nvSpPr>
          <p:spPr bwMode="auto">
            <a:xfrm>
              <a:off x="6912011"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29" name="Oval 528"/>
            <p:cNvSpPr>
              <a:spLocks noChangeAspect="1" noChangeArrowheads="1"/>
            </p:cNvSpPr>
            <p:nvPr userDrawn="1"/>
          </p:nvSpPr>
          <p:spPr bwMode="auto">
            <a:xfrm>
              <a:off x="7023587"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30" name="Oval 529"/>
            <p:cNvSpPr>
              <a:spLocks noChangeAspect="1" noChangeArrowheads="1"/>
            </p:cNvSpPr>
            <p:nvPr userDrawn="1"/>
          </p:nvSpPr>
          <p:spPr bwMode="auto">
            <a:xfrm>
              <a:off x="7136670"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31" name="Oval 530"/>
            <p:cNvSpPr>
              <a:spLocks noChangeAspect="1" noChangeArrowheads="1"/>
            </p:cNvSpPr>
            <p:nvPr userDrawn="1"/>
          </p:nvSpPr>
          <p:spPr bwMode="auto">
            <a:xfrm>
              <a:off x="7248246"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32" name="Oval 531"/>
            <p:cNvSpPr>
              <a:spLocks noChangeAspect="1" noChangeArrowheads="1"/>
            </p:cNvSpPr>
            <p:nvPr userDrawn="1"/>
          </p:nvSpPr>
          <p:spPr bwMode="auto">
            <a:xfrm>
              <a:off x="7361330"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33" name="Oval 532"/>
            <p:cNvSpPr>
              <a:spLocks noChangeAspect="1" noChangeArrowheads="1"/>
            </p:cNvSpPr>
            <p:nvPr userDrawn="1"/>
          </p:nvSpPr>
          <p:spPr bwMode="auto">
            <a:xfrm>
              <a:off x="7472905" y="238511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34" name="Oval 533"/>
            <p:cNvSpPr>
              <a:spLocks noChangeAspect="1" noChangeArrowheads="1"/>
            </p:cNvSpPr>
            <p:nvPr userDrawn="1"/>
          </p:nvSpPr>
          <p:spPr bwMode="auto">
            <a:xfrm>
              <a:off x="7585989"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35" name="Oval 534"/>
            <p:cNvSpPr>
              <a:spLocks noChangeAspect="1" noChangeArrowheads="1"/>
            </p:cNvSpPr>
            <p:nvPr userDrawn="1"/>
          </p:nvSpPr>
          <p:spPr bwMode="auto">
            <a:xfrm>
              <a:off x="7697565"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36" name="Oval 535"/>
            <p:cNvSpPr>
              <a:spLocks noChangeAspect="1" noChangeArrowheads="1"/>
            </p:cNvSpPr>
            <p:nvPr userDrawn="1"/>
          </p:nvSpPr>
          <p:spPr bwMode="auto">
            <a:xfrm>
              <a:off x="8035308" y="238511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37" name="Oval 536"/>
            <p:cNvSpPr>
              <a:spLocks noChangeAspect="1" noChangeArrowheads="1"/>
            </p:cNvSpPr>
            <p:nvPr userDrawn="1"/>
          </p:nvSpPr>
          <p:spPr bwMode="auto">
            <a:xfrm>
              <a:off x="1405584"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38" name="Oval 537"/>
            <p:cNvSpPr>
              <a:spLocks noChangeAspect="1" noChangeArrowheads="1"/>
            </p:cNvSpPr>
            <p:nvPr userDrawn="1"/>
          </p:nvSpPr>
          <p:spPr bwMode="auto">
            <a:xfrm>
              <a:off x="1518670"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39" name="Oval 538"/>
            <p:cNvSpPr>
              <a:spLocks noChangeAspect="1" noChangeArrowheads="1"/>
            </p:cNvSpPr>
            <p:nvPr userDrawn="1"/>
          </p:nvSpPr>
          <p:spPr bwMode="auto">
            <a:xfrm>
              <a:off x="1630246"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40" name="Oval 539"/>
            <p:cNvSpPr>
              <a:spLocks noChangeAspect="1" noChangeArrowheads="1"/>
            </p:cNvSpPr>
            <p:nvPr userDrawn="1"/>
          </p:nvSpPr>
          <p:spPr bwMode="auto">
            <a:xfrm>
              <a:off x="1743329"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41" name="Oval 540"/>
            <p:cNvSpPr>
              <a:spLocks noChangeAspect="1" noChangeArrowheads="1"/>
            </p:cNvSpPr>
            <p:nvPr userDrawn="1"/>
          </p:nvSpPr>
          <p:spPr bwMode="auto">
            <a:xfrm>
              <a:off x="1854905"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42" name="Oval 541"/>
            <p:cNvSpPr>
              <a:spLocks noChangeAspect="1" noChangeArrowheads="1"/>
            </p:cNvSpPr>
            <p:nvPr userDrawn="1"/>
          </p:nvSpPr>
          <p:spPr bwMode="auto">
            <a:xfrm>
              <a:off x="1967988"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43" name="Oval 542"/>
            <p:cNvSpPr>
              <a:spLocks noChangeAspect="1" noChangeArrowheads="1"/>
            </p:cNvSpPr>
            <p:nvPr userDrawn="1"/>
          </p:nvSpPr>
          <p:spPr bwMode="auto">
            <a:xfrm>
              <a:off x="2079564"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44" name="Oval 543"/>
            <p:cNvSpPr>
              <a:spLocks noChangeAspect="1" noChangeArrowheads="1"/>
            </p:cNvSpPr>
            <p:nvPr userDrawn="1"/>
          </p:nvSpPr>
          <p:spPr bwMode="auto">
            <a:xfrm>
              <a:off x="2192649"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45" name="Oval 544"/>
            <p:cNvSpPr>
              <a:spLocks noChangeAspect="1" noChangeArrowheads="1"/>
            </p:cNvSpPr>
            <p:nvPr userDrawn="1"/>
          </p:nvSpPr>
          <p:spPr bwMode="auto">
            <a:xfrm>
              <a:off x="2304225"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46" name="Oval 545"/>
            <p:cNvSpPr>
              <a:spLocks noChangeAspect="1" noChangeArrowheads="1"/>
            </p:cNvSpPr>
            <p:nvPr userDrawn="1"/>
          </p:nvSpPr>
          <p:spPr bwMode="auto">
            <a:xfrm>
              <a:off x="2417309"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47" name="Oval 546"/>
            <p:cNvSpPr>
              <a:spLocks noChangeAspect="1" noChangeArrowheads="1"/>
            </p:cNvSpPr>
            <p:nvPr userDrawn="1"/>
          </p:nvSpPr>
          <p:spPr bwMode="auto">
            <a:xfrm>
              <a:off x="2528885"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48" name="Oval 547"/>
            <p:cNvSpPr>
              <a:spLocks noChangeAspect="1" noChangeArrowheads="1"/>
            </p:cNvSpPr>
            <p:nvPr userDrawn="1"/>
          </p:nvSpPr>
          <p:spPr bwMode="auto">
            <a:xfrm>
              <a:off x="2641967"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49" name="Oval 548"/>
            <p:cNvSpPr>
              <a:spLocks noChangeAspect="1" noChangeArrowheads="1"/>
            </p:cNvSpPr>
            <p:nvPr userDrawn="1"/>
          </p:nvSpPr>
          <p:spPr bwMode="auto">
            <a:xfrm>
              <a:off x="2753543"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50" name="Oval 549"/>
            <p:cNvSpPr>
              <a:spLocks noChangeAspect="1" noChangeArrowheads="1"/>
            </p:cNvSpPr>
            <p:nvPr userDrawn="1"/>
          </p:nvSpPr>
          <p:spPr bwMode="auto">
            <a:xfrm>
              <a:off x="2866627"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51" name="Oval 550"/>
            <p:cNvSpPr>
              <a:spLocks noChangeAspect="1" noChangeArrowheads="1"/>
            </p:cNvSpPr>
            <p:nvPr userDrawn="1"/>
          </p:nvSpPr>
          <p:spPr bwMode="auto">
            <a:xfrm>
              <a:off x="2978203"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52" name="Oval 551"/>
            <p:cNvSpPr>
              <a:spLocks noChangeAspect="1" noChangeArrowheads="1"/>
            </p:cNvSpPr>
            <p:nvPr userDrawn="1"/>
          </p:nvSpPr>
          <p:spPr bwMode="auto">
            <a:xfrm>
              <a:off x="4214586"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53" name="Oval 552"/>
            <p:cNvSpPr>
              <a:spLocks noChangeAspect="1" noChangeArrowheads="1"/>
            </p:cNvSpPr>
            <p:nvPr userDrawn="1"/>
          </p:nvSpPr>
          <p:spPr bwMode="auto">
            <a:xfrm>
              <a:off x="4327669" y="2489148"/>
              <a:ext cx="85944" cy="85944"/>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54" name="Oval 553"/>
            <p:cNvSpPr>
              <a:spLocks noChangeAspect="1" noChangeArrowheads="1"/>
            </p:cNvSpPr>
            <p:nvPr userDrawn="1"/>
          </p:nvSpPr>
          <p:spPr bwMode="auto">
            <a:xfrm>
              <a:off x="4439246"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55" name="Oval 554"/>
            <p:cNvSpPr>
              <a:spLocks noChangeAspect="1" noChangeArrowheads="1"/>
            </p:cNvSpPr>
            <p:nvPr userDrawn="1"/>
          </p:nvSpPr>
          <p:spPr bwMode="auto">
            <a:xfrm>
              <a:off x="4552329"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56" name="Oval 555"/>
            <p:cNvSpPr>
              <a:spLocks noChangeAspect="1" noChangeArrowheads="1"/>
            </p:cNvSpPr>
            <p:nvPr userDrawn="1"/>
          </p:nvSpPr>
          <p:spPr bwMode="auto">
            <a:xfrm>
              <a:off x="4663905"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57" name="Oval 556"/>
            <p:cNvSpPr>
              <a:spLocks noChangeAspect="1" noChangeArrowheads="1"/>
            </p:cNvSpPr>
            <p:nvPr userDrawn="1"/>
          </p:nvSpPr>
          <p:spPr bwMode="auto">
            <a:xfrm>
              <a:off x="4776989"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58" name="Oval 557"/>
            <p:cNvSpPr>
              <a:spLocks noChangeAspect="1" noChangeArrowheads="1"/>
            </p:cNvSpPr>
            <p:nvPr userDrawn="1"/>
          </p:nvSpPr>
          <p:spPr bwMode="auto">
            <a:xfrm>
              <a:off x="4888565"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59" name="Oval 558"/>
            <p:cNvSpPr>
              <a:spLocks noChangeAspect="1" noChangeArrowheads="1"/>
            </p:cNvSpPr>
            <p:nvPr userDrawn="1"/>
          </p:nvSpPr>
          <p:spPr bwMode="auto">
            <a:xfrm>
              <a:off x="5001649"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60" name="Oval 559"/>
            <p:cNvSpPr>
              <a:spLocks noChangeAspect="1" noChangeArrowheads="1"/>
            </p:cNvSpPr>
            <p:nvPr userDrawn="1"/>
          </p:nvSpPr>
          <p:spPr bwMode="auto">
            <a:xfrm>
              <a:off x="5113225"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61" name="Oval 560"/>
            <p:cNvSpPr>
              <a:spLocks noChangeAspect="1" noChangeArrowheads="1"/>
            </p:cNvSpPr>
            <p:nvPr userDrawn="1"/>
          </p:nvSpPr>
          <p:spPr bwMode="auto">
            <a:xfrm>
              <a:off x="5226308"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62" name="Oval 561"/>
            <p:cNvSpPr>
              <a:spLocks noChangeAspect="1" noChangeArrowheads="1"/>
            </p:cNvSpPr>
            <p:nvPr userDrawn="1"/>
          </p:nvSpPr>
          <p:spPr bwMode="auto">
            <a:xfrm>
              <a:off x="5337884"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63" name="Oval 562"/>
            <p:cNvSpPr>
              <a:spLocks noChangeAspect="1" noChangeArrowheads="1"/>
            </p:cNvSpPr>
            <p:nvPr userDrawn="1"/>
          </p:nvSpPr>
          <p:spPr bwMode="auto">
            <a:xfrm>
              <a:off x="5450968"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64" name="Oval 563"/>
            <p:cNvSpPr>
              <a:spLocks noChangeAspect="1" noChangeArrowheads="1"/>
            </p:cNvSpPr>
            <p:nvPr userDrawn="1"/>
          </p:nvSpPr>
          <p:spPr bwMode="auto">
            <a:xfrm>
              <a:off x="5562544"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65" name="Oval 564"/>
            <p:cNvSpPr>
              <a:spLocks noChangeAspect="1" noChangeArrowheads="1"/>
            </p:cNvSpPr>
            <p:nvPr userDrawn="1"/>
          </p:nvSpPr>
          <p:spPr bwMode="auto">
            <a:xfrm>
              <a:off x="5675628"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66" name="Oval 565"/>
            <p:cNvSpPr>
              <a:spLocks noChangeAspect="1" noChangeArrowheads="1"/>
            </p:cNvSpPr>
            <p:nvPr userDrawn="1"/>
          </p:nvSpPr>
          <p:spPr bwMode="auto">
            <a:xfrm>
              <a:off x="5787204"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67" name="Oval 566"/>
            <p:cNvSpPr>
              <a:spLocks noChangeAspect="1" noChangeArrowheads="1"/>
            </p:cNvSpPr>
            <p:nvPr userDrawn="1"/>
          </p:nvSpPr>
          <p:spPr bwMode="auto">
            <a:xfrm>
              <a:off x="5900288"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68" name="Oval 567"/>
            <p:cNvSpPr>
              <a:spLocks noChangeAspect="1" noChangeArrowheads="1"/>
            </p:cNvSpPr>
            <p:nvPr userDrawn="1"/>
          </p:nvSpPr>
          <p:spPr bwMode="auto">
            <a:xfrm>
              <a:off x="6013372"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69" name="Oval 568"/>
            <p:cNvSpPr>
              <a:spLocks noChangeAspect="1" noChangeArrowheads="1"/>
            </p:cNvSpPr>
            <p:nvPr userDrawn="1"/>
          </p:nvSpPr>
          <p:spPr bwMode="auto">
            <a:xfrm>
              <a:off x="6124948"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70" name="Oval 569"/>
            <p:cNvSpPr>
              <a:spLocks noChangeAspect="1" noChangeArrowheads="1"/>
            </p:cNvSpPr>
            <p:nvPr userDrawn="1"/>
          </p:nvSpPr>
          <p:spPr bwMode="auto">
            <a:xfrm>
              <a:off x="6238031"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71" name="Oval 570"/>
            <p:cNvSpPr>
              <a:spLocks noChangeAspect="1" noChangeArrowheads="1"/>
            </p:cNvSpPr>
            <p:nvPr userDrawn="1"/>
          </p:nvSpPr>
          <p:spPr bwMode="auto">
            <a:xfrm>
              <a:off x="6349607"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72" name="Oval 571"/>
            <p:cNvSpPr>
              <a:spLocks noChangeAspect="1" noChangeArrowheads="1"/>
            </p:cNvSpPr>
            <p:nvPr userDrawn="1"/>
          </p:nvSpPr>
          <p:spPr bwMode="auto">
            <a:xfrm>
              <a:off x="6462690"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73" name="Oval 572"/>
            <p:cNvSpPr>
              <a:spLocks noChangeAspect="1" noChangeArrowheads="1"/>
            </p:cNvSpPr>
            <p:nvPr userDrawn="1"/>
          </p:nvSpPr>
          <p:spPr bwMode="auto">
            <a:xfrm>
              <a:off x="6574266"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74" name="Oval 573"/>
            <p:cNvSpPr>
              <a:spLocks noChangeAspect="1" noChangeArrowheads="1"/>
            </p:cNvSpPr>
            <p:nvPr userDrawn="1"/>
          </p:nvSpPr>
          <p:spPr bwMode="auto">
            <a:xfrm>
              <a:off x="6687351"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75" name="Oval 574"/>
            <p:cNvSpPr>
              <a:spLocks noChangeAspect="1" noChangeArrowheads="1"/>
            </p:cNvSpPr>
            <p:nvPr userDrawn="1"/>
          </p:nvSpPr>
          <p:spPr bwMode="auto">
            <a:xfrm>
              <a:off x="6798926"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76" name="Oval 575"/>
            <p:cNvSpPr>
              <a:spLocks noChangeAspect="1" noChangeArrowheads="1"/>
            </p:cNvSpPr>
            <p:nvPr userDrawn="1"/>
          </p:nvSpPr>
          <p:spPr bwMode="auto">
            <a:xfrm>
              <a:off x="6912011"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77" name="Oval 576"/>
            <p:cNvSpPr>
              <a:spLocks noChangeAspect="1" noChangeArrowheads="1"/>
            </p:cNvSpPr>
            <p:nvPr userDrawn="1"/>
          </p:nvSpPr>
          <p:spPr bwMode="auto">
            <a:xfrm>
              <a:off x="7023587"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78" name="Oval 577"/>
            <p:cNvSpPr>
              <a:spLocks noChangeAspect="1" noChangeArrowheads="1"/>
            </p:cNvSpPr>
            <p:nvPr userDrawn="1"/>
          </p:nvSpPr>
          <p:spPr bwMode="auto">
            <a:xfrm>
              <a:off x="7136670"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79" name="Oval 578"/>
            <p:cNvSpPr>
              <a:spLocks noChangeAspect="1" noChangeArrowheads="1"/>
            </p:cNvSpPr>
            <p:nvPr userDrawn="1"/>
          </p:nvSpPr>
          <p:spPr bwMode="auto">
            <a:xfrm>
              <a:off x="7248246"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80" name="Oval 579"/>
            <p:cNvSpPr>
              <a:spLocks noChangeAspect="1" noChangeArrowheads="1"/>
            </p:cNvSpPr>
            <p:nvPr userDrawn="1"/>
          </p:nvSpPr>
          <p:spPr bwMode="auto">
            <a:xfrm>
              <a:off x="7361330"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81" name="Oval 580"/>
            <p:cNvSpPr>
              <a:spLocks noChangeAspect="1" noChangeArrowheads="1"/>
            </p:cNvSpPr>
            <p:nvPr userDrawn="1"/>
          </p:nvSpPr>
          <p:spPr bwMode="auto">
            <a:xfrm>
              <a:off x="7472905" y="248914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82" name="Oval 581"/>
            <p:cNvSpPr>
              <a:spLocks noChangeAspect="1" noChangeArrowheads="1"/>
            </p:cNvSpPr>
            <p:nvPr userDrawn="1"/>
          </p:nvSpPr>
          <p:spPr bwMode="auto">
            <a:xfrm>
              <a:off x="7585989"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83" name="Oval 582"/>
            <p:cNvSpPr>
              <a:spLocks noChangeAspect="1" noChangeArrowheads="1"/>
            </p:cNvSpPr>
            <p:nvPr userDrawn="1"/>
          </p:nvSpPr>
          <p:spPr bwMode="auto">
            <a:xfrm>
              <a:off x="7697565" y="248914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84" name="Oval 583"/>
            <p:cNvSpPr>
              <a:spLocks noChangeAspect="1" noChangeArrowheads="1"/>
            </p:cNvSpPr>
            <p:nvPr userDrawn="1"/>
          </p:nvSpPr>
          <p:spPr bwMode="auto">
            <a:xfrm>
              <a:off x="8035308" y="248914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85" name="Oval 584"/>
            <p:cNvSpPr>
              <a:spLocks noChangeAspect="1" noChangeArrowheads="1"/>
            </p:cNvSpPr>
            <p:nvPr userDrawn="1"/>
          </p:nvSpPr>
          <p:spPr bwMode="auto">
            <a:xfrm>
              <a:off x="1405584"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86" name="Oval 585"/>
            <p:cNvSpPr>
              <a:spLocks noChangeAspect="1" noChangeArrowheads="1"/>
            </p:cNvSpPr>
            <p:nvPr userDrawn="1"/>
          </p:nvSpPr>
          <p:spPr bwMode="auto">
            <a:xfrm>
              <a:off x="1518670"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87" name="Oval 586"/>
            <p:cNvSpPr>
              <a:spLocks noChangeAspect="1" noChangeArrowheads="1"/>
            </p:cNvSpPr>
            <p:nvPr userDrawn="1"/>
          </p:nvSpPr>
          <p:spPr bwMode="auto">
            <a:xfrm>
              <a:off x="1630246"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88" name="Oval 587"/>
            <p:cNvSpPr>
              <a:spLocks noChangeAspect="1" noChangeArrowheads="1"/>
            </p:cNvSpPr>
            <p:nvPr userDrawn="1"/>
          </p:nvSpPr>
          <p:spPr bwMode="auto">
            <a:xfrm>
              <a:off x="1743329"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89" name="Oval 588"/>
            <p:cNvSpPr>
              <a:spLocks noChangeAspect="1" noChangeArrowheads="1"/>
            </p:cNvSpPr>
            <p:nvPr userDrawn="1"/>
          </p:nvSpPr>
          <p:spPr bwMode="auto">
            <a:xfrm>
              <a:off x="1854905"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90" name="Oval 589"/>
            <p:cNvSpPr>
              <a:spLocks noChangeAspect="1" noChangeArrowheads="1"/>
            </p:cNvSpPr>
            <p:nvPr userDrawn="1"/>
          </p:nvSpPr>
          <p:spPr bwMode="auto">
            <a:xfrm>
              <a:off x="1967988"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91" name="Oval 590"/>
            <p:cNvSpPr>
              <a:spLocks noChangeAspect="1" noChangeArrowheads="1"/>
            </p:cNvSpPr>
            <p:nvPr userDrawn="1"/>
          </p:nvSpPr>
          <p:spPr bwMode="auto">
            <a:xfrm>
              <a:off x="2079564"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92" name="Oval 591"/>
            <p:cNvSpPr>
              <a:spLocks noChangeAspect="1" noChangeArrowheads="1"/>
            </p:cNvSpPr>
            <p:nvPr userDrawn="1"/>
          </p:nvSpPr>
          <p:spPr bwMode="auto">
            <a:xfrm>
              <a:off x="2192649"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93" name="Oval 592"/>
            <p:cNvSpPr>
              <a:spLocks noChangeAspect="1" noChangeArrowheads="1"/>
            </p:cNvSpPr>
            <p:nvPr userDrawn="1"/>
          </p:nvSpPr>
          <p:spPr bwMode="auto">
            <a:xfrm>
              <a:off x="2304225"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94" name="Oval 593"/>
            <p:cNvSpPr>
              <a:spLocks noChangeAspect="1" noChangeArrowheads="1"/>
            </p:cNvSpPr>
            <p:nvPr userDrawn="1"/>
          </p:nvSpPr>
          <p:spPr bwMode="auto">
            <a:xfrm>
              <a:off x="2417309"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95" name="Oval 594"/>
            <p:cNvSpPr>
              <a:spLocks noChangeAspect="1" noChangeArrowheads="1"/>
            </p:cNvSpPr>
            <p:nvPr userDrawn="1"/>
          </p:nvSpPr>
          <p:spPr bwMode="auto">
            <a:xfrm>
              <a:off x="2528885"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96" name="Oval 595"/>
            <p:cNvSpPr>
              <a:spLocks noChangeAspect="1" noChangeArrowheads="1"/>
            </p:cNvSpPr>
            <p:nvPr userDrawn="1"/>
          </p:nvSpPr>
          <p:spPr bwMode="auto">
            <a:xfrm>
              <a:off x="2641967"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97" name="Oval 596"/>
            <p:cNvSpPr>
              <a:spLocks noChangeAspect="1" noChangeArrowheads="1"/>
            </p:cNvSpPr>
            <p:nvPr userDrawn="1"/>
          </p:nvSpPr>
          <p:spPr bwMode="auto">
            <a:xfrm>
              <a:off x="2753543"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98" name="Oval 597"/>
            <p:cNvSpPr>
              <a:spLocks noChangeAspect="1" noChangeArrowheads="1"/>
            </p:cNvSpPr>
            <p:nvPr userDrawn="1"/>
          </p:nvSpPr>
          <p:spPr bwMode="auto">
            <a:xfrm>
              <a:off x="2866627"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599" name="Oval 598"/>
            <p:cNvSpPr>
              <a:spLocks noChangeAspect="1" noChangeArrowheads="1"/>
            </p:cNvSpPr>
            <p:nvPr userDrawn="1"/>
          </p:nvSpPr>
          <p:spPr bwMode="auto">
            <a:xfrm>
              <a:off x="2978203"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00" name="Oval 599"/>
            <p:cNvSpPr>
              <a:spLocks noChangeAspect="1" noChangeArrowheads="1"/>
            </p:cNvSpPr>
            <p:nvPr userDrawn="1"/>
          </p:nvSpPr>
          <p:spPr bwMode="auto">
            <a:xfrm>
              <a:off x="4327669"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01" name="Oval 600"/>
            <p:cNvSpPr>
              <a:spLocks noChangeAspect="1" noChangeArrowheads="1"/>
            </p:cNvSpPr>
            <p:nvPr userDrawn="1"/>
          </p:nvSpPr>
          <p:spPr bwMode="auto">
            <a:xfrm>
              <a:off x="4439246"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02" name="Oval 601"/>
            <p:cNvSpPr>
              <a:spLocks noChangeAspect="1" noChangeArrowheads="1"/>
            </p:cNvSpPr>
            <p:nvPr userDrawn="1"/>
          </p:nvSpPr>
          <p:spPr bwMode="auto">
            <a:xfrm>
              <a:off x="4552329"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03" name="Oval 602"/>
            <p:cNvSpPr>
              <a:spLocks noChangeAspect="1" noChangeArrowheads="1"/>
            </p:cNvSpPr>
            <p:nvPr userDrawn="1"/>
          </p:nvSpPr>
          <p:spPr bwMode="auto">
            <a:xfrm>
              <a:off x="4663905"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04" name="Oval 603"/>
            <p:cNvSpPr>
              <a:spLocks noChangeAspect="1" noChangeArrowheads="1"/>
            </p:cNvSpPr>
            <p:nvPr userDrawn="1"/>
          </p:nvSpPr>
          <p:spPr bwMode="auto">
            <a:xfrm>
              <a:off x="4776989" y="2593187"/>
              <a:ext cx="85944" cy="85943"/>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05" name="Oval 604"/>
            <p:cNvSpPr>
              <a:spLocks noChangeAspect="1" noChangeArrowheads="1"/>
            </p:cNvSpPr>
            <p:nvPr userDrawn="1"/>
          </p:nvSpPr>
          <p:spPr bwMode="auto">
            <a:xfrm>
              <a:off x="4888565"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06" name="Oval 605"/>
            <p:cNvSpPr>
              <a:spLocks noChangeAspect="1" noChangeArrowheads="1"/>
            </p:cNvSpPr>
            <p:nvPr userDrawn="1"/>
          </p:nvSpPr>
          <p:spPr bwMode="auto">
            <a:xfrm>
              <a:off x="5001649"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07" name="Oval 606"/>
            <p:cNvSpPr>
              <a:spLocks noChangeAspect="1" noChangeArrowheads="1"/>
            </p:cNvSpPr>
            <p:nvPr userDrawn="1"/>
          </p:nvSpPr>
          <p:spPr bwMode="auto">
            <a:xfrm>
              <a:off x="5113225"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08" name="Oval 607"/>
            <p:cNvSpPr>
              <a:spLocks noChangeAspect="1" noChangeArrowheads="1"/>
            </p:cNvSpPr>
            <p:nvPr userDrawn="1"/>
          </p:nvSpPr>
          <p:spPr bwMode="auto">
            <a:xfrm>
              <a:off x="5226308"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09" name="Oval 608"/>
            <p:cNvSpPr>
              <a:spLocks noChangeAspect="1" noChangeArrowheads="1"/>
            </p:cNvSpPr>
            <p:nvPr userDrawn="1"/>
          </p:nvSpPr>
          <p:spPr bwMode="auto">
            <a:xfrm>
              <a:off x="5337884"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10" name="Oval 609"/>
            <p:cNvSpPr>
              <a:spLocks noChangeAspect="1" noChangeArrowheads="1"/>
            </p:cNvSpPr>
            <p:nvPr userDrawn="1"/>
          </p:nvSpPr>
          <p:spPr bwMode="auto">
            <a:xfrm>
              <a:off x="5450968"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11" name="Oval 610"/>
            <p:cNvSpPr>
              <a:spLocks noChangeAspect="1" noChangeArrowheads="1"/>
            </p:cNvSpPr>
            <p:nvPr userDrawn="1"/>
          </p:nvSpPr>
          <p:spPr bwMode="auto">
            <a:xfrm>
              <a:off x="5562544"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12" name="Oval 611"/>
            <p:cNvSpPr>
              <a:spLocks noChangeAspect="1" noChangeArrowheads="1"/>
            </p:cNvSpPr>
            <p:nvPr userDrawn="1"/>
          </p:nvSpPr>
          <p:spPr bwMode="auto">
            <a:xfrm>
              <a:off x="5675628"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13" name="Oval 612"/>
            <p:cNvSpPr>
              <a:spLocks noChangeAspect="1" noChangeArrowheads="1"/>
            </p:cNvSpPr>
            <p:nvPr userDrawn="1"/>
          </p:nvSpPr>
          <p:spPr bwMode="auto">
            <a:xfrm>
              <a:off x="5787204"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14" name="Oval 613"/>
            <p:cNvSpPr>
              <a:spLocks noChangeAspect="1" noChangeArrowheads="1"/>
            </p:cNvSpPr>
            <p:nvPr userDrawn="1"/>
          </p:nvSpPr>
          <p:spPr bwMode="auto">
            <a:xfrm>
              <a:off x="5900288"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15" name="Oval 614"/>
            <p:cNvSpPr>
              <a:spLocks noChangeAspect="1" noChangeArrowheads="1"/>
            </p:cNvSpPr>
            <p:nvPr userDrawn="1"/>
          </p:nvSpPr>
          <p:spPr bwMode="auto">
            <a:xfrm>
              <a:off x="6013372"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16" name="Oval 615"/>
            <p:cNvSpPr>
              <a:spLocks noChangeAspect="1" noChangeArrowheads="1"/>
            </p:cNvSpPr>
            <p:nvPr userDrawn="1"/>
          </p:nvSpPr>
          <p:spPr bwMode="auto">
            <a:xfrm>
              <a:off x="6124948"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17" name="Oval 616"/>
            <p:cNvSpPr>
              <a:spLocks noChangeAspect="1" noChangeArrowheads="1"/>
            </p:cNvSpPr>
            <p:nvPr userDrawn="1"/>
          </p:nvSpPr>
          <p:spPr bwMode="auto">
            <a:xfrm>
              <a:off x="6238031"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18" name="Oval 617"/>
            <p:cNvSpPr>
              <a:spLocks noChangeAspect="1" noChangeArrowheads="1"/>
            </p:cNvSpPr>
            <p:nvPr userDrawn="1"/>
          </p:nvSpPr>
          <p:spPr bwMode="auto">
            <a:xfrm>
              <a:off x="6349607"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19" name="Oval 618"/>
            <p:cNvSpPr>
              <a:spLocks noChangeAspect="1" noChangeArrowheads="1"/>
            </p:cNvSpPr>
            <p:nvPr userDrawn="1"/>
          </p:nvSpPr>
          <p:spPr bwMode="auto">
            <a:xfrm>
              <a:off x="6462690"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20" name="Oval 619"/>
            <p:cNvSpPr>
              <a:spLocks noChangeAspect="1" noChangeArrowheads="1"/>
            </p:cNvSpPr>
            <p:nvPr userDrawn="1"/>
          </p:nvSpPr>
          <p:spPr bwMode="auto">
            <a:xfrm>
              <a:off x="6574266"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21" name="Oval 620"/>
            <p:cNvSpPr>
              <a:spLocks noChangeAspect="1" noChangeArrowheads="1"/>
            </p:cNvSpPr>
            <p:nvPr userDrawn="1"/>
          </p:nvSpPr>
          <p:spPr bwMode="auto">
            <a:xfrm>
              <a:off x="6687351"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22" name="Oval 621"/>
            <p:cNvSpPr>
              <a:spLocks noChangeAspect="1" noChangeArrowheads="1"/>
            </p:cNvSpPr>
            <p:nvPr userDrawn="1"/>
          </p:nvSpPr>
          <p:spPr bwMode="auto">
            <a:xfrm>
              <a:off x="6798926"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23" name="Oval 622"/>
            <p:cNvSpPr>
              <a:spLocks noChangeAspect="1" noChangeArrowheads="1"/>
            </p:cNvSpPr>
            <p:nvPr userDrawn="1"/>
          </p:nvSpPr>
          <p:spPr bwMode="auto">
            <a:xfrm>
              <a:off x="6912011"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24" name="Oval 623"/>
            <p:cNvSpPr>
              <a:spLocks noChangeAspect="1" noChangeArrowheads="1"/>
            </p:cNvSpPr>
            <p:nvPr userDrawn="1"/>
          </p:nvSpPr>
          <p:spPr bwMode="auto">
            <a:xfrm>
              <a:off x="7023587"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25" name="Oval 624"/>
            <p:cNvSpPr>
              <a:spLocks noChangeAspect="1" noChangeArrowheads="1"/>
            </p:cNvSpPr>
            <p:nvPr userDrawn="1"/>
          </p:nvSpPr>
          <p:spPr bwMode="auto">
            <a:xfrm>
              <a:off x="7136670"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26" name="Oval 625"/>
            <p:cNvSpPr>
              <a:spLocks noChangeAspect="1" noChangeArrowheads="1"/>
            </p:cNvSpPr>
            <p:nvPr userDrawn="1"/>
          </p:nvSpPr>
          <p:spPr bwMode="auto">
            <a:xfrm>
              <a:off x="7248246"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27" name="Oval 626"/>
            <p:cNvSpPr>
              <a:spLocks noChangeAspect="1" noChangeArrowheads="1"/>
            </p:cNvSpPr>
            <p:nvPr userDrawn="1"/>
          </p:nvSpPr>
          <p:spPr bwMode="auto">
            <a:xfrm>
              <a:off x="7361330"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28" name="Oval 627"/>
            <p:cNvSpPr>
              <a:spLocks noChangeAspect="1" noChangeArrowheads="1"/>
            </p:cNvSpPr>
            <p:nvPr userDrawn="1"/>
          </p:nvSpPr>
          <p:spPr bwMode="auto">
            <a:xfrm>
              <a:off x="7472905" y="259318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29" name="Oval 628"/>
            <p:cNvSpPr>
              <a:spLocks noChangeAspect="1" noChangeArrowheads="1"/>
            </p:cNvSpPr>
            <p:nvPr userDrawn="1"/>
          </p:nvSpPr>
          <p:spPr bwMode="auto">
            <a:xfrm>
              <a:off x="7585989"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30" name="Oval 629"/>
            <p:cNvSpPr>
              <a:spLocks noChangeAspect="1" noChangeArrowheads="1"/>
            </p:cNvSpPr>
            <p:nvPr userDrawn="1"/>
          </p:nvSpPr>
          <p:spPr bwMode="auto">
            <a:xfrm>
              <a:off x="7697565" y="259318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31" name="Oval 630"/>
            <p:cNvSpPr>
              <a:spLocks noChangeAspect="1" noChangeArrowheads="1"/>
            </p:cNvSpPr>
            <p:nvPr userDrawn="1"/>
          </p:nvSpPr>
          <p:spPr bwMode="auto">
            <a:xfrm>
              <a:off x="7810649" y="2593187"/>
              <a:ext cx="85944" cy="85943"/>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32" name="Oval 631"/>
            <p:cNvSpPr>
              <a:spLocks noChangeAspect="1" noChangeArrowheads="1"/>
            </p:cNvSpPr>
            <p:nvPr userDrawn="1"/>
          </p:nvSpPr>
          <p:spPr bwMode="auto">
            <a:xfrm>
              <a:off x="1405584"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33" name="Oval 632"/>
            <p:cNvSpPr>
              <a:spLocks noChangeAspect="1" noChangeArrowheads="1"/>
            </p:cNvSpPr>
            <p:nvPr userDrawn="1"/>
          </p:nvSpPr>
          <p:spPr bwMode="auto">
            <a:xfrm>
              <a:off x="1518670"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34" name="Oval 633"/>
            <p:cNvSpPr>
              <a:spLocks noChangeAspect="1" noChangeArrowheads="1"/>
            </p:cNvSpPr>
            <p:nvPr userDrawn="1"/>
          </p:nvSpPr>
          <p:spPr bwMode="auto">
            <a:xfrm>
              <a:off x="1630246"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35" name="Oval 634"/>
            <p:cNvSpPr>
              <a:spLocks noChangeAspect="1" noChangeArrowheads="1"/>
            </p:cNvSpPr>
            <p:nvPr userDrawn="1"/>
          </p:nvSpPr>
          <p:spPr bwMode="auto">
            <a:xfrm>
              <a:off x="1743329"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36" name="Oval 635"/>
            <p:cNvSpPr>
              <a:spLocks noChangeAspect="1" noChangeArrowheads="1"/>
            </p:cNvSpPr>
            <p:nvPr userDrawn="1"/>
          </p:nvSpPr>
          <p:spPr bwMode="auto">
            <a:xfrm>
              <a:off x="1854905"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37" name="Oval 636"/>
            <p:cNvSpPr>
              <a:spLocks noChangeAspect="1" noChangeArrowheads="1"/>
            </p:cNvSpPr>
            <p:nvPr userDrawn="1"/>
          </p:nvSpPr>
          <p:spPr bwMode="auto">
            <a:xfrm>
              <a:off x="1967988"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38" name="Oval 637"/>
            <p:cNvSpPr>
              <a:spLocks noChangeAspect="1" noChangeArrowheads="1"/>
            </p:cNvSpPr>
            <p:nvPr userDrawn="1"/>
          </p:nvSpPr>
          <p:spPr bwMode="auto">
            <a:xfrm>
              <a:off x="2079564"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39" name="Oval 638"/>
            <p:cNvSpPr>
              <a:spLocks noChangeAspect="1" noChangeArrowheads="1"/>
            </p:cNvSpPr>
            <p:nvPr userDrawn="1"/>
          </p:nvSpPr>
          <p:spPr bwMode="auto">
            <a:xfrm>
              <a:off x="2192649"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40" name="Oval 639"/>
            <p:cNvSpPr>
              <a:spLocks noChangeAspect="1" noChangeArrowheads="1"/>
            </p:cNvSpPr>
            <p:nvPr userDrawn="1"/>
          </p:nvSpPr>
          <p:spPr bwMode="auto">
            <a:xfrm>
              <a:off x="2304225"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41" name="Oval 640"/>
            <p:cNvSpPr>
              <a:spLocks noChangeAspect="1" noChangeArrowheads="1"/>
            </p:cNvSpPr>
            <p:nvPr userDrawn="1"/>
          </p:nvSpPr>
          <p:spPr bwMode="auto">
            <a:xfrm>
              <a:off x="2417309"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42" name="Oval 641"/>
            <p:cNvSpPr>
              <a:spLocks noChangeAspect="1" noChangeArrowheads="1"/>
            </p:cNvSpPr>
            <p:nvPr userDrawn="1"/>
          </p:nvSpPr>
          <p:spPr bwMode="auto">
            <a:xfrm>
              <a:off x="2528885"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43" name="Oval 642"/>
            <p:cNvSpPr>
              <a:spLocks noChangeAspect="1" noChangeArrowheads="1"/>
            </p:cNvSpPr>
            <p:nvPr userDrawn="1"/>
          </p:nvSpPr>
          <p:spPr bwMode="auto">
            <a:xfrm>
              <a:off x="2641967"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44" name="Oval 643"/>
            <p:cNvSpPr>
              <a:spLocks noChangeAspect="1" noChangeArrowheads="1"/>
            </p:cNvSpPr>
            <p:nvPr userDrawn="1"/>
          </p:nvSpPr>
          <p:spPr bwMode="auto">
            <a:xfrm>
              <a:off x="2753543"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45" name="Oval 644"/>
            <p:cNvSpPr>
              <a:spLocks noChangeAspect="1" noChangeArrowheads="1"/>
            </p:cNvSpPr>
            <p:nvPr userDrawn="1"/>
          </p:nvSpPr>
          <p:spPr bwMode="auto">
            <a:xfrm>
              <a:off x="4327669"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46" name="Oval 645"/>
            <p:cNvSpPr>
              <a:spLocks noChangeAspect="1" noChangeArrowheads="1"/>
            </p:cNvSpPr>
            <p:nvPr userDrawn="1"/>
          </p:nvSpPr>
          <p:spPr bwMode="auto">
            <a:xfrm>
              <a:off x="4439246"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47" name="Oval 646"/>
            <p:cNvSpPr>
              <a:spLocks noChangeAspect="1" noChangeArrowheads="1"/>
            </p:cNvSpPr>
            <p:nvPr userDrawn="1"/>
          </p:nvSpPr>
          <p:spPr bwMode="auto">
            <a:xfrm>
              <a:off x="4552329"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48" name="Oval 647"/>
            <p:cNvSpPr>
              <a:spLocks noChangeAspect="1" noChangeArrowheads="1"/>
            </p:cNvSpPr>
            <p:nvPr userDrawn="1"/>
          </p:nvSpPr>
          <p:spPr bwMode="auto">
            <a:xfrm>
              <a:off x="4663905"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49" name="Oval 648"/>
            <p:cNvSpPr>
              <a:spLocks noChangeAspect="1" noChangeArrowheads="1"/>
            </p:cNvSpPr>
            <p:nvPr userDrawn="1"/>
          </p:nvSpPr>
          <p:spPr bwMode="auto">
            <a:xfrm>
              <a:off x="4776989"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50" name="Oval 649"/>
            <p:cNvSpPr>
              <a:spLocks noChangeAspect="1" noChangeArrowheads="1"/>
            </p:cNvSpPr>
            <p:nvPr userDrawn="1"/>
          </p:nvSpPr>
          <p:spPr bwMode="auto">
            <a:xfrm>
              <a:off x="4888565"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51" name="Oval 650"/>
            <p:cNvSpPr>
              <a:spLocks noChangeAspect="1" noChangeArrowheads="1"/>
            </p:cNvSpPr>
            <p:nvPr userDrawn="1"/>
          </p:nvSpPr>
          <p:spPr bwMode="auto">
            <a:xfrm>
              <a:off x="5001649"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52" name="Oval 651"/>
            <p:cNvSpPr>
              <a:spLocks noChangeAspect="1" noChangeArrowheads="1"/>
            </p:cNvSpPr>
            <p:nvPr userDrawn="1"/>
          </p:nvSpPr>
          <p:spPr bwMode="auto">
            <a:xfrm>
              <a:off x="5226308"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53" name="Oval 652"/>
            <p:cNvSpPr>
              <a:spLocks noChangeAspect="1" noChangeArrowheads="1"/>
            </p:cNvSpPr>
            <p:nvPr userDrawn="1"/>
          </p:nvSpPr>
          <p:spPr bwMode="auto">
            <a:xfrm>
              <a:off x="5337884"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54" name="Oval 653"/>
            <p:cNvSpPr>
              <a:spLocks noChangeAspect="1" noChangeArrowheads="1"/>
            </p:cNvSpPr>
            <p:nvPr userDrawn="1"/>
          </p:nvSpPr>
          <p:spPr bwMode="auto">
            <a:xfrm>
              <a:off x="5450968"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55" name="Oval 654"/>
            <p:cNvSpPr>
              <a:spLocks noChangeAspect="1" noChangeArrowheads="1"/>
            </p:cNvSpPr>
            <p:nvPr userDrawn="1"/>
          </p:nvSpPr>
          <p:spPr bwMode="auto">
            <a:xfrm>
              <a:off x="5562544"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56" name="Oval 655"/>
            <p:cNvSpPr>
              <a:spLocks noChangeAspect="1" noChangeArrowheads="1"/>
            </p:cNvSpPr>
            <p:nvPr userDrawn="1"/>
          </p:nvSpPr>
          <p:spPr bwMode="auto">
            <a:xfrm>
              <a:off x="5675628"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57" name="Oval 656"/>
            <p:cNvSpPr>
              <a:spLocks noChangeAspect="1" noChangeArrowheads="1"/>
            </p:cNvSpPr>
            <p:nvPr userDrawn="1"/>
          </p:nvSpPr>
          <p:spPr bwMode="auto">
            <a:xfrm>
              <a:off x="5900288"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58" name="Oval 657"/>
            <p:cNvSpPr>
              <a:spLocks noChangeAspect="1" noChangeArrowheads="1"/>
            </p:cNvSpPr>
            <p:nvPr userDrawn="1"/>
          </p:nvSpPr>
          <p:spPr bwMode="auto">
            <a:xfrm>
              <a:off x="6013372"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59" name="Oval 658"/>
            <p:cNvSpPr>
              <a:spLocks noChangeAspect="1" noChangeArrowheads="1"/>
            </p:cNvSpPr>
            <p:nvPr userDrawn="1"/>
          </p:nvSpPr>
          <p:spPr bwMode="auto">
            <a:xfrm>
              <a:off x="6124948"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60" name="Oval 659"/>
            <p:cNvSpPr>
              <a:spLocks noChangeAspect="1" noChangeArrowheads="1"/>
            </p:cNvSpPr>
            <p:nvPr userDrawn="1"/>
          </p:nvSpPr>
          <p:spPr bwMode="auto">
            <a:xfrm>
              <a:off x="6238031"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61" name="Oval 660"/>
            <p:cNvSpPr>
              <a:spLocks noChangeAspect="1" noChangeArrowheads="1"/>
            </p:cNvSpPr>
            <p:nvPr userDrawn="1"/>
          </p:nvSpPr>
          <p:spPr bwMode="auto">
            <a:xfrm>
              <a:off x="6349607"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62" name="Oval 661"/>
            <p:cNvSpPr>
              <a:spLocks noChangeAspect="1" noChangeArrowheads="1"/>
            </p:cNvSpPr>
            <p:nvPr userDrawn="1"/>
          </p:nvSpPr>
          <p:spPr bwMode="auto">
            <a:xfrm>
              <a:off x="6462690"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63" name="Oval 662"/>
            <p:cNvSpPr>
              <a:spLocks noChangeAspect="1" noChangeArrowheads="1"/>
            </p:cNvSpPr>
            <p:nvPr userDrawn="1"/>
          </p:nvSpPr>
          <p:spPr bwMode="auto">
            <a:xfrm>
              <a:off x="6574266"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64" name="Oval 663"/>
            <p:cNvSpPr>
              <a:spLocks noChangeAspect="1" noChangeArrowheads="1"/>
            </p:cNvSpPr>
            <p:nvPr userDrawn="1"/>
          </p:nvSpPr>
          <p:spPr bwMode="auto">
            <a:xfrm>
              <a:off x="6687351"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65" name="Oval 664"/>
            <p:cNvSpPr>
              <a:spLocks noChangeAspect="1" noChangeArrowheads="1"/>
            </p:cNvSpPr>
            <p:nvPr userDrawn="1"/>
          </p:nvSpPr>
          <p:spPr bwMode="auto">
            <a:xfrm>
              <a:off x="6798926"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66" name="Oval 665"/>
            <p:cNvSpPr>
              <a:spLocks noChangeAspect="1" noChangeArrowheads="1"/>
            </p:cNvSpPr>
            <p:nvPr userDrawn="1"/>
          </p:nvSpPr>
          <p:spPr bwMode="auto">
            <a:xfrm>
              <a:off x="6912011"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67" name="Oval 666"/>
            <p:cNvSpPr>
              <a:spLocks noChangeAspect="1" noChangeArrowheads="1"/>
            </p:cNvSpPr>
            <p:nvPr userDrawn="1"/>
          </p:nvSpPr>
          <p:spPr bwMode="auto">
            <a:xfrm>
              <a:off x="7023587"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68" name="Oval 667"/>
            <p:cNvSpPr>
              <a:spLocks noChangeAspect="1" noChangeArrowheads="1"/>
            </p:cNvSpPr>
            <p:nvPr userDrawn="1"/>
          </p:nvSpPr>
          <p:spPr bwMode="auto">
            <a:xfrm>
              <a:off x="7136670"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69" name="Oval 668"/>
            <p:cNvSpPr>
              <a:spLocks noChangeAspect="1" noChangeArrowheads="1"/>
            </p:cNvSpPr>
            <p:nvPr userDrawn="1"/>
          </p:nvSpPr>
          <p:spPr bwMode="auto">
            <a:xfrm>
              <a:off x="7248246" y="269722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70" name="Oval 669"/>
            <p:cNvSpPr>
              <a:spLocks noChangeAspect="1" noChangeArrowheads="1"/>
            </p:cNvSpPr>
            <p:nvPr userDrawn="1"/>
          </p:nvSpPr>
          <p:spPr bwMode="auto">
            <a:xfrm>
              <a:off x="7361330"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71" name="Oval 670"/>
            <p:cNvSpPr>
              <a:spLocks noChangeAspect="1" noChangeArrowheads="1"/>
            </p:cNvSpPr>
            <p:nvPr userDrawn="1"/>
          </p:nvSpPr>
          <p:spPr bwMode="auto">
            <a:xfrm>
              <a:off x="7472905" y="269722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72" name="Oval 671"/>
            <p:cNvSpPr>
              <a:spLocks noChangeAspect="1" noChangeArrowheads="1"/>
            </p:cNvSpPr>
            <p:nvPr userDrawn="1"/>
          </p:nvSpPr>
          <p:spPr bwMode="auto">
            <a:xfrm>
              <a:off x="1405584"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73" name="Oval 672"/>
            <p:cNvSpPr>
              <a:spLocks noChangeAspect="1" noChangeArrowheads="1"/>
            </p:cNvSpPr>
            <p:nvPr userDrawn="1"/>
          </p:nvSpPr>
          <p:spPr bwMode="auto">
            <a:xfrm>
              <a:off x="1518670"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74" name="Oval 673"/>
            <p:cNvSpPr>
              <a:spLocks noChangeAspect="1" noChangeArrowheads="1"/>
            </p:cNvSpPr>
            <p:nvPr userDrawn="1"/>
          </p:nvSpPr>
          <p:spPr bwMode="auto">
            <a:xfrm>
              <a:off x="1630246"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75" name="Oval 674"/>
            <p:cNvSpPr>
              <a:spLocks noChangeAspect="1" noChangeArrowheads="1"/>
            </p:cNvSpPr>
            <p:nvPr userDrawn="1"/>
          </p:nvSpPr>
          <p:spPr bwMode="auto">
            <a:xfrm>
              <a:off x="1743329"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76" name="Oval 675"/>
            <p:cNvSpPr>
              <a:spLocks noChangeAspect="1" noChangeArrowheads="1"/>
            </p:cNvSpPr>
            <p:nvPr userDrawn="1"/>
          </p:nvSpPr>
          <p:spPr bwMode="auto">
            <a:xfrm>
              <a:off x="1854905"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77" name="Oval 676"/>
            <p:cNvSpPr>
              <a:spLocks noChangeAspect="1" noChangeArrowheads="1"/>
            </p:cNvSpPr>
            <p:nvPr userDrawn="1"/>
          </p:nvSpPr>
          <p:spPr bwMode="auto">
            <a:xfrm>
              <a:off x="1967988"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78" name="Oval 677"/>
            <p:cNvSpPr>
              <a:spLocks noChangeAspect="1" noChangeArrowheads="1"/>
            </p:cNvSpPr>
            <p:nvPr userDrawn="1"/>
          </p:nvSpPr>
          <p:spPr bwMode="auto">
            <a:xfrm>
              <a:off x="2079564"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79" name="Oval 678"/>
            <p:cNvSpPr>
              <a:spLocks noChangeAspect="1" noChangeArrowheads="1"/>
            </p:cNvSpPr>
            <p:nvPr userDrawn="1"/>
          </p:nvSpPr>
          <p:spPr bwMode="auto">
            <a:xfrm>
              <a:off x="2192649"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80" name="Oval 679"/>
            <p:cNvSpPr>
              <a:spLocks noChangeAspect="1" noChangeArrowheads="1"/>
            </p:cNvSpPr>
            <p:nvPr userDrawn="1"/>
          </p:nvSpPr>
          <p:spPr bwMode="auto">
            <a:xfrm>
              <a:off x="2304225"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81" name="Oval 680"/>
            <p:cNvSpPr>
              <a:spLocks noChangeAspect="1" noChangeArrowheads="1"/>
            </p:cNvSpPr>
            <p:nvPr userDrawn="1"/>
          </p:nvSpPr>
          <p:spPr bwMode="auto">
            <a:xfrm>
              <a:off x="2417309"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82" name="Oval 681"/>
            <p:cNvSpPr>
              <a:spLocks noChangeAspect="1" noChangeArrowheads="1"/>
            </p:cNvSpPr>
            <p:nvPr userDrawn="1"/>
          </p:nvSpPr>
          <p:spPr bwMode="auto">
            <a:xfrm>
              <a:off x="2528885"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83" name="Oval 682"/>
            <p:cNvSpPr>
              <a:spLocks noChangeAspect="1" noChangeArrowheads="1"/>
            </p:cNvSpPr>
            <p:nvPr userDrawn="1"/>
          </p:nvSpPr>
          <p:spPr bwMode="auto">
            <a:xfrm>
              <a:off x="2641967"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84" name="Oval 683"/>
            <p:cNvSpPr>
              <a:spLocks noChangeAspect="1" noChangeArrowheads="1"/>
            </p:cNvSpPr>
            <p:nvPr userDrawn="1"/>
          </p:nvSpPr>
          <p:spPr bwMode="auto">
            <a:xfrm>
              <a:off x="4103010"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85" name="Oval 684"/>
            <p:cNvSpPr>
              <a:spLocks noChangeAspect="1" noChangeArrowheads="1"/>
            </p:cNvSpPr>
            <p:nvPr userDrawn="1"/>
          </p:nvSpPr>
          <p:spPr bwMode="auto">
            <a:xfrm>
              <a:off x="4214586"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86" name="Oval 685"/>
            <p:cNvSpPr>
              <a:spLocks noChangeAspect="1" noChangeArrowheads="1"/>
            </p:cNvSpPr>
            <p:nvPr userDrawn="1"/>
          </p:nvSpPr>
          <p:spPr bwMode="auto">
            <a:xfrm>
              <a:off x="4327669"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87" name="Oval 686"/>
            <p:cNvSpPr>
              <a:spLocks noChangeAspect="1" noChangeArrowheads="1"/>
            </p:cNvSpPr>
            <p:nvPr userDrawn="1"/>
          </p:nvSpPr>
          <p:spPr bwMode="auto">
            <a:xfrm>
              <a:off x="4663905"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88" name="Oval 687"/>
            <p:cNvSpPr>
              <a:spLocks noChangeAspect="1" noChangeArrowheads="1"/>
            </p:cNvSpPr>
            <p:nvPr userDrawn="1"/>
          </p:nvSpPr>
          <p:spPr bwMode="auto">
            <a:xfrm>
              <a:off x="4776989"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89" name="Oval 688"/>
            <p:cNvSpPr>
              <a:spLocks noChangeAspect="1" noChangeArrowheads="1"/>
            </p:cNvSpPr>
            <p:nvPr userDrawn="1"/>
          </p:nvSpPr>
          <p:spPr bwMode="auto">
            <a:xfrm>
              <a:off x="4888565"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90" name="Oval 689"/>
            <p:cNvSpPr>
              <a:spLocks noChangeAspect="1" noChangeArrowheads="1"/>
            </p:cNvSpPr>
            <p:nvPr userDrawn="1"/>
          </p:nvSpPr>
          <p:spPr bwMode="auto">
            <a:xfrm>
              <a:off x="5001649"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91" name="Oval 690"/>
            <p:cNvSpPr>
              <a:spLocks noChangeAspect="1" noChangeArrowheads="1"/>
            </p:cNvSpPr>
            <p:nvPr userDrawn="1"/>
          </p:nvSpPr>
          <p:spPr bwMode="auto">
            <a:xfrm>
              <a:off x="5113225"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92" name="Oval 691"/>
            <p:cNvSpPr>
              <a:spLocks noChangeAspect="1" noChangeArrowheads="1"/>
            </p:cNvSpPr>
            <p:nvPr userDrawn="1"/>
          </p:nvSpPr>
          <p:spPr bwMode="auto">
            <a:xfrm>
              <a:off x="5226308"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93" name="Oval 692"/>
            <p:cNvSpPr>
              <a:spLocks noChangeAspect="1" noChangeArrowheads="1"/>
            </p:cNvSpPr>
            <p:nvPr userDrawn="1"/>
          </p:nvSpPr>
          <p:spPr bwMode="auto">
            <a:xfrm>
              <a:off x="5337884"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94" name="Oval 693"/>
            <p:cNvSpPr>
              <a:spLocks noChangeAspect="1" noChangeArrowheads="1"/>
            </p:cNvSpPr>
            <p:nvPr userDrawn="1"/>
          </p:nvSpPr>
          <p:spPr bwMode="auto">
            <a:xfrm>
              <a:off x="5450968"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95" name="Oval 694"/>
            <p:cNvSpPr>
              <a:spLocks noChangeAspect="1" noChangeArrowheads="1"/>
            </p:cNvSpPr>
            <p:nvPr userDrawn="1"/>
          </p:nvSpPr>
          <p:spPr bwMode="auto">
            <a:xfrm>
              <a:off x="5675628"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96" name="Oval 695"/>
            <p:cNvSpPr>
              <a:spLocks noChangeAspect="1" noChangeArrowheads="1"/>
            </p:cNvSpPr>
            <p:nvPr userDrawn="1"/>
          </p:nvSpPr>
          <p:spPr bwMode="auto">
            <a:xfrm>
              <a:off x="5787204"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97" name="Oval 696"/>
            <p:cNvSpPr>
              <a:spLocks noChangeAspect="1" noChangeArrowheads="1"/>
            </p:cNvSpPr>
            <p:nvPr userDrawn="1"/>
          </p:nvSpPr>
          <p:spPr bwMode="auto">
            <a:xfrm>
              <a:off x="5900288"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98" name="Oval 697"/>
            <p:cNvSpPr>
              <a:spLocks noChangeAspect="1" noChangeArrowheads="1"/>
            </p:cNvSpPr>
            <p:nvPr userDrawn="1"/>
          </p:nvSpPr>
          <p:spPr bwMode="auto">
            <a:xfrm>
              <a:off x="6013372"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699" name="Oval 698"/>
            <p:cNvSpPr>
              <a:spLocks noChangeAspect="1" noChangeArrowheads="1"/>
            </p:cNvSpPr>
            <p:nvPr userDrawn="1"/>
          </p:nvSpPr>
          <p:spPr bwMode="auto">
            <a:xfrm>
              <a:off x="6124948"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00" name="Oval 699"/>
            <p:cNvSpPr>
              <a:spLocks noChangeAspect="1" noChangeArrowheads="1"/>
            </p:cNvSpPr>
            <p:nvPr userDrawn="1"/>
          </p:nvSpPr>
          <p:spPr bwMode="auto">
            <a:xfrm>
              <a:off x="6238031"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01" name="Oval 700"/>
            <p:cNvSpPr>
              <a:spLocks noChangeAspect="1" noChangeArrowheads="1"/>
            </p:cNvSpPr>
            <p:nvPr userDrawn="1"/>
          </p:nvSpPr>
          <p:spPr bwMode="auto">
            <a:xfrm>
              <a:off x="6349607"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02" name="Oval 701"/>
            <p:cNvSpPr>
              <a:spLocks noChangeAspect="1" noChangeArrowheads="1"/>
            </p:cNvSpPr>
            <p:nvPr userDrawn="1"/>
          </p:nvSpPr>
          <p:spPr bwMode="auto">
            <a:xfrm>
              <a:off x="6462690"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03" name="Oval 702"/>
            <p:cNvSpPr>
              <a:spLocks noChangeAspect="1" noChangeArrowheads="1"/>
            </p:cNvSpPr>
            <p:nvPr userDrawn="1"/>
          </p:nvSpPr>
          <p:spPr bwMode="auto">
            <a:xfrm>
              <a:off x="6574266"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04" name="Oval 703"/>
            <p:cNvSpPr>
              <a:spLocks noChangeAspect="1" noChangeArrowheads="1"/>
            </p:cNvSpPr>
            <p:nvPr userDrawn="1"/>
          </p:nvSpPr>
          <p:spPr bwMode="auto">
            <a:xfrm>
              <a:off x="6687351"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05" name="Oval 704"/>
            <p:cNvSpPr>
              <a:spLocks noChangeAspect="1" noChangeArrowheads="1"/>
            </p:cNvSpPr>
            <p:nvPr userDrawn="1"/>
          </p:nvSpPr>
          <p:spPr bwMode="auto">
            <a:xfrm>
              <a:off x="6798926"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06" name="Oval 705"/>
            <p:cNvSpPr>
              <a:spLocks noChangeAspect="1" noChangeArrowheads="1"/>
            </p:cNvSpPr>
            <p:nvPr userDrawn="1"/>
          </p:nvSpPr>
          <p:spPr bwMode="auto">
            <a:xfrm>
              <a:off x="6912011"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07" name="Oval 706"/>
            <p:cNvSpPr>
              <a:spLocks noChangeAspect="1" noChangeArrowheads="1"/>
            </p:cNvSpPr>
            <p:nvPr userDrawn="1"/>
          </p:nvSpPr>
          <p:spPr bwMode="auto">
            <a:xfrm>
              <a:off x="7023587"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08" name="Oval 707"/>
            <p:cNvSpPr>
              <a:spLocks noChangeAspect="1" noChangeArrowheads="1"/>
            </p:cNvSpPr>
            <p:nvPr userDrawn="1"/>
          </p:nvSpPr>
          <p:spPr bwMode="auto">
            <a:xfrm>
              <a:off x="7136670"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09" name="Oval 708"/>
            <p:cNvSpPr>
              <a:spLocks noChangeAspect="1" noChangeArrowheads="1"/>
            </p:cNvSpPr>
            <p:nvPr userDrawn="1"/>
          </p:nvSpPr>
          <p:spPr bwMode="auto">
            <a:xfrm>
              <a:off x="7248246"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10" name="Oval 709"/>
            <p:cNvSpPr>
              <a:spLocks noChangeAspect="1" noChangeArrowheads="1"/>
            </p:cNvSpPr>
            <p:nvPr userDrawn="1"/>
          </p:nvSpPr>
          <p:spPr bwMode="auto">
            <a:xfrm>
              <a:off x="7361330" y="279975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11" name="Oval 710"/>
            <p:cNvSpPr>
              <a:spLocks noChangeAspect="1" noChangeArrowheads="1"/>
            </p:cNvSpPr>
            <p:nvPr userDrawn="1"/>
          </p:nvSpPr>
          <p:spPr bwMode="auto">
            <a:xfrm>
              <a:off x="7585989" y="279975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12" name="Oval 711"/>
            <p:cNvSpPr>
              <a:spLocks noChangeAspect="1" noChangeArrowheads="1"/>
            </p:cNvSpPr>
            <p:nvPr userDrawn="1"/>
          </p:nvSpPr>
          <p:spPr bwMode="auto">
            <a:xfrm>
              <a:off x="1405584"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13" name="Oval 712"/>
            <p:cNvSpPr>
              <a:spLocks noChangeAspect="1" noChangeArrowheads="1"/>
            </p:cNvSpPr>
            <p:nvPr userDrawn="1"/>
          </p:nvSpPr>
          <p:spPr bwMode="auto">
            <a:xfrm>
              <a:off x="1518670"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14" name="Oval 713"/>
            <p:cNvSpPr>
              <a:spLocks noChangeAspect="1" noChangeArrowheads="1"/>
            </p:cNvSpPr>
            <p:nvPr userDrawn="1"/>
          </p:nvSpPr>
          <p:spPr bwMode="auto">
            <a:xfrm>
              <a:off x="1630246"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15" name="Oval 714"/>
            <p:cNvSpPr>
              <a:spLocks noChangeAspect="1" noChangeArrowheads="1"/>
            </p:cNvSpPr>
            <p:nvPr userDrawn="1"/>
          </p:nvSpPr>
          <p:spPr bwMode="auto">
            <a:xfrm>
              <a:off x="1743329"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16" name="Oval 715"/>
            <p:cNvSpPr>
              <a:spLocks noChangeAspect="1" noChangeArrowheads="1"/>
            </p:cNvSpPr>
            <p:nvPr userDrawn="1"/>
          </p:nvSpPr>
          <p:spPr bwMode="auto">
            <a:xfrm>
              <a:off x="1854905"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17" name="Oval 716"/>
            <p:cNvSpPr>
              <a:spLocks noChangeAspect="1" noChangeArrowheads="1"/>
            </p:cNvSpPr>
            <p:nvPr userDrawn="1"/>
          </p:nvSpPr>
          <p:spPr bwMode="auto">
            <a:xfrm>
              <a:off x="1967987"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18" name="Oval 717"/>
            <p:cNvSpPr>
              <a:spLocks noChangeAspect="1" noChangeArrowheads="1"/>
            </p:cNvSpPr>
            <p:nvPr userDrawn="1"/>
          </p:nvSpPr>
          <p:spPr bwMode="auto">
            <a:xfrm>
              <a:off x="2079563"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19" name="Oval 718"/>
            <p:cNvSpPr>
              <a:spLocks noChangeAspect="1" noChangeArrowheads="1"/>
            </p:cNvSpPr>
            <p:nvPr userDrawn="1"/>
          </p:nvSpPr>
          <p:spPr bwMode="auto">
            <a:xfrm>
              <a:off x="2192649"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20" name="Oval 719"/>
            <p:cNvSpPr>
              <a:spLocks noChangeAspect="1" noChangeArrowheads="1"/>
            </p:cNvSpPr>
            <p:nvPr userDrawn="1"/>
          </p:nvSpPr>
          <p:spPr bwMode="auto">
            <a:xfrm>
              <a:off x="2304225"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21" name="Oval 720"/>
            <p:cNvSpPr>
              <a:spLocks noChangeAspect="1" noChangeArrowheads="1"/>
            </p:cNvSpPr>
            <p:nvPr userDrawn="1"/>
          </p:nvSpPr>
          <p:spPr bwMode="auto">
            <a:xfrm>
              <a:off x="2417309"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22" name="Oval 721"/>
            <p:cNvSpPr>
              <a:spLocks noChangeAspect="1" noChangeArrowheads="1"/>
            </p:cNvSpPr>
            <p:nvPr userDrawn="1"/>
          </p:nvSpPr>
          <p:spPr bwMode="auto">
            <a:xfrm>
              <a:off x="2528885"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23" name="Oval 722"/>
            <p:cNvSpPr>
              <a:spLocks noChangeAspect="1" noChangeArrowheads="1"/>
            </p:cNvSpPr>
            <p:nvPr userDrawn="1"/>
          </p:nvSpPr>
          <p:spPr bwMode="auto">
            <a:xfrm>
              <a:off x="4103010"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24" name="Oval 723"/>
            <p:cNvSpPr>
              <a:spLocks noChangeAspect="1" noChangeArrowheads="1"/>
            </p:cNvSpPr>
            <p:nvPr userDrawn="1"/>
          </p:nvSpPr>
          <p:spPr bwMode="auto">
            <a:xfrm>
              <a:off x="4214586"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25" name="Oval 724"/>
            <p:cNvSpPr>
              <a:spLocks noChangeAspect="1" noChangeArrowheads="1"/>
            </p:cNvSpPr>
            <p:nvPr userDrawn="1"/>
          </p:nvSpPr>
          <p:spPr bwMode="auto">
            <a:xfrm>
              <a:off x="4663904"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26" name="Oval 725"/>
            <p:cNvSpPr>
              <a:spLocks noChangeAspect="1" noChangeArrowheads="1"/>
            </p:cNvSpPr>
            <p:nvPr userDrawn="1"/>
          </p:nvSpPr>
          <p:spPr bwMode="auto">
            <a:xfrm>
              <a:off x="4888565"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27" name="Oval 726"/>
            <p:cNvSpPr>
              <a:spLocks noChangeAspect="1" noChangeArrowheads="1"/>
            </p:cNvSpPr>
            <p:nvPr userDrawn="1"/>
          </p:nvSpPr>
          <p:spPr bwMode="auto">
            <a:xfrm>
              <a:off x="5001649"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28" name="Oval 727"/>
            <p:cNvSpPr>
              <a:spLocks noChangeAspect="1" noChangeArrowheads="1"/>
            </p:cNvSpPr>
            <p:nvPr userDrawn="1"/>
          </p:nvSpPr>
          <p:spPr bwMode="auto">
            <a:xfrm>
              <a:off x="5113225" y="2903789"/>
              <a:ext cx="85943" cy="85943"/>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29" name="Oval 728"/>
            <p:cNvSpPr>
              <a:spLocks noChangeAspect="1" noChangeArrowheads="1"/>
            </p:cNvSpPr>
            <p:nvPr userDrawn="1"/>
          </p:nvSpPr>
          <p:spPr bwMode="auto">
            <a:xfrm>
              <a:off x="5226308"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30" name="Oval 729"/>
            <p:cNvSpPr>
              <a:spLocks noChangeAspect="1" noChangeArrowheads="1"/>
            </p:cNvSpPr>
            <p:nvPr userDrawn="1"/>
          </p:nvSpPr>
          <p:spPr bwMode="auto">
            <a:xfrm>
              <a:off x="5337884"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31" name="Oval 730"/>
            <p:cNvSpPr>
              <a:spLocks noChangeAspect="1" noChangeArrowheads="1"/>
            </p:cNvSpPr>
            <p:nvPr userDrawn="1"/>
          </p:nvSpPr>
          <p:spPr bwMode="auto">
            <a:xfrm>
              <a:off x="5450968"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32" name="Oval 731"/>
            <p:cNvSpPr>
              <a:spLocks noChangeAspect="1" noChangeArrowheads="1"/>
            </p:cNvSpPr>
            <p:nvPr userDrawn="1"/>
          </p:nvSpPr>
          <p:spPr bwMode="auto">
            <a:xfrm>
              <a:off x="5675627"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33" name="Oval 732"/>
            <p:cNvSpPr>
              <a:spLocks noChangeAspect="1" noChangeArrowheads="1"/>
            </p:cNvSpPr>
            <p:nvPr userDrawn="1"/>
          </p:nvSpPr>
          <p:spPr bwMode="auto">
            <a:xfrm>
              <a:off x="5787203"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34" name="Oval 733"/>
            <p:cNvSpPr>
              <a:spLocks noChangeAspect="1" noChangeArrowheads="1"/>
            </p:cNvSpPr>
            <p:nvPr userDrawn="1"/>
          </p:nvSpPr>
          <p:spPr bwMode="auto">
            <a:xfrm>
              <a:off x="5900288"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35" name="Oval 734"/>
            <p:cNvSpPr>
              <a:spLocks noChangeAspect="1" noChangeArrowheads="1"/>
            </p:cNvSpPr>
            <p:nvPr userDrawn="1"/>
          </p:nvSpPr>
          <p:spPr bwMode="auto">
            <a:xfrm>
              <a:off x="6013372"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36" name="Oval 735"/>
            <p:cNvSpPr>
              <a:spLocks noChangeAspect="1" noChangeArrowheads="1"/>
            </p:cNvSpPr>
            <p:nvPr userDrawn="1"/>
          </p:nvSpPr>
          <p:spPr bwMode="auto">
            <a:xfrm>
              <a:off x="6124948"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37" name="Oval 736"/>
            <p:cNvSpPr>
              <a:spLocks noChangeAspect="1" noChangeArrowheads="1"/>
            </p:cNvSpPr>
            <p:nvPr userDrawn="1"/>
          </p:nvSpPr>
          <p:spPr bwMode="auto">
            <a:xfrm>
              <a:off x="6238031"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38" name="Oval 737"/>
            <p:cNvSpPr>
              <a:spLocks noChangeAspect="1" noChangeArrowheads="1"/>
            </p:cNvSpPr>
            <p:nvPr userDrawn="1"/>
          </p:nvSpPr>
          <p:spPr bwMode="auto">
            <a:xfrm>
              <a:off x="6349607"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39" name="Oval 738"/>
            <p:cNvSpPr>
              <a:spLocks noChangeAspect="1" noChangeArrowheads="1"/>
            </p:cNvSpPr>
            <p:nvPr userDrawn="1"/>
          </p:nvSpPr>
          <p:spPr bwMode="auto">
            <a:xfrm>
              <a:off x="6462690"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40" name="Oval 739"/>
            <p:cNvSpPr>
              <a:spLocks noChangeAspect="1" noChangeArrowheads="1"/>
            </p:cNvSpPr>
            <p:nvPr userDrawn="1"/>
          </p:nvSpPr>
          <p:spPr bwMode="auto">
            <a:xfrm>
              <a:off x="6574266"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41" name="Oval 740"/>
            <p:cNvSpPr>
              <a:spLocks noChangeAspect="1" noChangeArrowheads="1"/>
            </p:cNvSpPr>
            <p:nvPr userDrawn="1"/>
          </p:nvSpPr>
          <p:spPr bwMode="auto">
            <a:xfrm>
              <a:off x="6687351"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42" name="Oval 741"/>
            <p:cNvSpPr>
              <a:spLocks noChangeAspect="1" noChangeArrowheads="1"/>
            </p:cNvSpPr>
            <p:nvPr userDrawn="1"/>
          </p:nvSpPr>
          <p:spPr bwMode="auto">
            <a:xfrm>
              <a:off x="6798926"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43" name="Oval 742"/>
            <p:cNvSpPr>
              <a:spLocks noChangeAspect="1" noChangeArrowheads="1"/>
            </p:cNvSpPr>
            <p:nvPr userDrawn="1"/>
          </p:nvSpPr>
          <p:spPr bwMode="auto">
            <a:xfrm>
              <a:off x="6912011"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44" name="Oval 743"/>
            <p:cNvSpPr>
              <a:spLocks noChangeAspect="1" noChangeArrowheads="1"/>
            </p:cNvSpPr>
            <p:nvPr userDrawn="1"/>
          </p:nvSpPr>
          <p:spPr bwMode="auto">
            <a:xfrm>
              <a:off x="7023587"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45" name="Oval 744"/>
            <p:cNvSpPr>
              <a:spLocks noChangeAspect="1" noChangeArrowheads="1"/>
            </p:cNvSpPr>
            <p:nvPr userDrawn="1"/>
          </p:nvSpPr>
          <p:spPr bwMode="auto">
            <a:xfrm>
              <a:off x="7136670" y="290378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46" name="Oval 745"/>
            <p:cNvSpPr>
              <a:spLocks noChangeAspect="1" noChangeArrowheads="1"/>
            </p:cNvSpPr>
            <p:nvPr userDrawn="1"/>
          </p:nvSpPr>
          <p:spPr bwMode="auto">
            <a:xfrm>
              <a:off x="7361330" y="290378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47" name="Oval 746"/>
            <p:cNvSpPr>
              <a:spLocks noChangeAspect="1" noChangeArrowheads="1"/>
            </p:cNvSpPr>
            <p:nvPr userDrawn="1"/>
          </p:nvSpPr>
          <p:spPr bwMode="auto">
            <a:xfrm>
              <a:off x="7585989" y="2903789"/>
              <a:ext cx="85943" cy="85943"/>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48" name="Oval 747"/>
            <p:cNvSpPr>
              <a:spLocks noChangeAspect="1" noChangeArrowheads="1"/>
            </p:cNvSpPr>
            <p:nvPr userDrawn="1"/>
          </p:nvSpPr>
          <p:spPr bwMode="auto">
            <a:xfrm>
              <a:off x="1518670"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49" name="Oval 748"/>
            <p:cNvSpPr>
              <a:spLocks noChangeAspect="1" noChangeArrowheads="1"/>
            </p:cNvSpPr>
            <p:nvPr userDrawn="1"/>
          </p:nvSpPr>
          <p:spPr bwMode="auto">
            <a:xfrm>
              <a:off x="1630246"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50" name="Oval 749"/>
            <p:cNvSpPr>
              <a:spLocks noChangeAspect="1" noChangeArrowheads="1"/>
            </p:cNvSpPr>
            <p:nvPr userDrawn="1"/>
          </p:nvSpPr>
          <p:spPr bwMode="auto">
            <a:xfrm>
              <a:off x="1743329"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51" name="Oval 750"/>
            <p:cNvSpPr>
              <a:spLocks noChangeAspect="1" noChangeArrowheads="1"/>
            </p:cNvSpPr>
            <p:nvPr userDrawn="1"/>
          </p:nvSpPr>
          <p:spPr bwMode="auto">
            <a:xfrm>
              <a:off x="1854905"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52" name="Oval 751"/>
            <p:cNvSpPr>
              <a:spLocks noChangeAspect="1" noChangeArrowheads="1"/>
            </p:cNvSpPr>
            <p:nvPr userDrawn="1"/>
          </p:nvSpPr>
          <p:spPr bwMode="auto">
            <a:xfrm>
              <a:off x="1967987"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53" name="Oval 752"/>
            <p:cNvSpPr>
              <a:spLocks noChangeAspect="1" noChangeArrowheads="1"/>
            </p:cNvSpPr>
            <p:nvPr userDrawn="1"/>
          </p:nvSpPr>
          <p:spPr bwMode="auto">
            <a:xfrm>
              <a:off x="2079563"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54" name="Oval 753"/>
            <p:cNvSpPr>
              <a:spLocks noChangeAspect="1" noChangeArrowheads="1"/>
            </p:cNvSpPr>
            <p:nvPr userDrawn="1"/>
          </p:nvSpPr>
          <p:spPr bwMode="auto">
            <a:xfrm>
              <a:off x="2192648"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55" name="Oval 754"/>
            <p:cNvSpPr>
              <a:spLocks noChangeAspect="1" noChangeArrowheads="1"/>
            </p:cNvSpPr>
            <p:nvPr userDrawn="1"/>
          </p:nvSpPr>
          <p:spPr bwMode="auto">
            <a:xfrm>
              <a:off x="2304225"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56" name="Oval 755"/>
            <p:cNvSpPr>
              <a:spLocks noChangeAspect="1" noChangeArrowheads="1"/>
            </p:cNvSpPr>
            <p:nvPr userDrawn="1"/>
          </p:nvSpPr>
          <p:spPr bwMode="auto">
            <a:xfrm>
              <a:off x="2417309"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57" name="Oval 756"/>
            <p:cNvSpPr>
              <a:spLocks noChangeAspect="1" noChangeArrowheads="1"/>
            </p:cNvSpPr>
            <p:nvPr userDrawn="1"/>
          </p:nvSpPr>
          <p:spPr bwMode="auto">
            <a:xfrm>
              <a:off x="4214586"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58" name="Oval 757"/>
            <p:cNvSpPr>
              <a:spLocks noChangeAspect="1" noChangeArrowheads="1"/>
            </p:cNvSpPr>
            <p:nvPr userDrawn="1"/>
          </p:nvSpPr>
          <p:spPr bwMode="auto">
            <a:xfrm>
              <a:off x="4327669"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59" name="Oval 758"/>
            <p:cNvSpPr>
              <a:spLocks noChangeAspect="1" noChangeArrowheads="1"/>
            </p:cNvSpPr>
            <p:nvPr userDrawn="1"/>
          </p:nvSpPr>
          <p:spPr bwMode="auto">
            <a:xfrm>
              <a:off x="4439245"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60" name="Oval 759"/>
            <p:cNvSpPr>
              <a:spLocks noChangeAspect="1" noChangeArrowheads="1"/>
            </p:cNvSpPr>
            <p:nvPr userDrawn="1"/>
          </p:nvSpPr>
          <p:spPr bwMode="auto">
            <a:xfrm>
              <a:off x="4552328"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61" name="Oval 760"/>
            <p:cNvSpPr>
              <a:spLocks noChangeAspect="1" noChangeArrowheads="1"/>
            </p:cNvSpPr>
            <p:nvPr userDrawn="1"/>
          </p:nvSpPr>
          <p:spPr bwMode="auto">
            <a:xfrm>
              <a:off x="5226308"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62" name="Oval 761"/>
            <p:cNvSpPr>
              <a:spLocks noChangeAspect="1" noChangeArrowheads="1"/>
            </p:cNvSpPr>
            <p:nvPr userDrawn="1"/>
          </p:nvSpPr>
          <p:spPr bwMode="auto">
            <a:xfrm>
              <a:off x="5337884"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63" name="Oval 762"/>
            <p:cNvSpPr>
              <a:spLocks noChangeAspect="1" noChangeArrowheads="1"/>
            </p:cNvSpPr>
            <p:nvPr userDrawn="1"/>
          </p:nvSpPr>
          <p:spPr bwMode="auto">
            <a:xfrm>
              <a:off x="5450968"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64" name="Oval 763"/>
            <p:cNvSpPr>
              <a:spLocks noChangeAspect="1" noChangeArrowheads="1"/>
            </p:cNvSpPr>
            <p:nvPr userDrawn="1"/>
          </p:nvSpPr>
          <p:spPr bwMode="auto">
            <a:xfrm>
              <a:off x="5562544"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65" name="Oval 764"/>
            <p:cNvSpPr>
              <a:spLocks noChangeAspect="1" noChangeArrowheads="1"/>
            </p:cNvSpPr>
            <p:nvPr userDrawn="1"/>
          </p:nvSpPr>
          <p:spPr bwMode="auto">
            <a:xfrm>
              <a:off x="5675627"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66" name="Oval 765"/>
            <p:cNvSpPr>
              <a:spLocks noChangeAspect="1" noChangeArrowheads="1"/>
            </p:cNvSpPr>
            <p:nvPr userDrawn="1"/>
          </p:nvSpPr>
          <p:spPr bwMode="auto">
            <a:xfrm>
              <a:off x="5787203"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67" name="Oval 766"/>
            <p:cNvSpPr>
              <a:spLocks noChangeAspect="1" noChangeArrowheads="1"/>
            </p:cNvSpPr>
            <p:nvPr userDrawn="1"/>
          </p:nvSpPr>
          <p:spPr bwMode="auto">
            <a:xfrm>
              <a:off x="5900288"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68" name="Oval 767"/>
            <p:cNvSpPr>
              <a:spLocks noChangeAspect="1" noChangeArrowheads="1"/>
            </p:cNvSpPr>
            <p:nvPr userDrawn="1"/>
          </p:nvSpPr>
          <p:spPr bwMode="auto">
            <a:xfrm>
              <a:off x="6013372"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69" name="Oval 768"/>
            <p:cNvSpPr>
              <a:spLocks noChangeAspect="1" noChangeArrowheads="1"/>
            </p:cNvSpPr>
            <p:nvPr userDrawn="1"/>
          </p:nvSpPr>
          <p:spPr bwMode="auto">
            <a:xfrm>
              <a:off x="6124948"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70" name="Oval 769"/>
            <p:cNvSpPr>
              <a:spLocks noChangeAspect="1" noChangeArrowheads="1"/>
            </p:cNvSpPr>
            <p:nvPr userDrawn="1"/>
          </p:nvSpPr>
          <p:spPr bwMode="auto">
            <a:xfrm>
              <a:off x="6238031"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71" name="Oval 770"/>
            <p:cNvSpPr>
              <a:spLocks noChangeAspect="1" noChangeArrowheads="1"/>
            </p:cNvSpPr>
            <p:nvPr userDrawn="1"/>
          </p:nvSpPr>
          <p:spPr bwMode="auto">
            <a:xfrm>
              <a:off x="6349607"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72" name="Oval 771"/>
            <p:cNvSpPr>
              <a:spLocks noChangeAspect="1" noChangeArrowheads="1"/>
            </p:cNvSpPr>
            <p:nvPr userDrawn="1"/>
          </p:nvSpPr>
          <p:spPr bwMode="auto">
            <a:xfrm>
              <a:off x="6462690"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73" name="Oval 772"/>
            <p:cNvSpPr>
              <a:spLocks noChangeAspect="1" noChangeArrowheads="1"/>
            </p:cNvSpPr>
            <p:nvPr userDrawn="1"/>
          </p:nvSpPr>
          <p:spPr bwMode="auto">
            <a:xfrm>
              <a:off x="6574266"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74" name="Oval 773"/>
            <p:cNvSpPr>
              <a:spLocks noChangeAspect="1" noChangeArrowheads="1"/>
            </p:cNvSpPr>
            <p:nvPr userDrawn="1"/>
          </p:nvSpPr>
          <p:spPr bwMode="auto">
            <a:xfrm>
              <a:off x="6687351"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75" name="Oval 774"/>
            <p:cNvSpPr>
              <a:spLocks noChangeAspect="1" noChangeArrowheads="1"/>
            </p:cNvSpPr>
            <p:nvPr userDrawn="1"/>
          </p:nvSpPr>
          <p:spPr bwMode="auto">
            <a:xfrm>
              <a:off x="6798926"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76" name="Oval 775"/>
            <p:cNvSpPr>
              <a:spLocks noChangeAspect="1" noChangeArrowheads="1"/>
            </p:cNvSpPr>
            <p:nvPr userDrawn="1"/>
          </p:nvSpPr>
          <p:spPr bwMode="auto">
            <a:xfrm>
              <a:off x="6912011"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77" name="Oval 776"/>
            <p:cNvSpPr>
              <a:spLocks noChangeAspect="1" noChangeArrowheads="1"/>
            </p:cNvSpPr>
            <p:nvPr userDrawn="1"/>
          </p:nvSpPr>
          <p:spPr bwMode="auto">
            <a:xfrm>
              <a:off x="7023587"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78" name="Oval 777"/>
            <p:cNvSpPr>
              <a:spLocks noChangeAspect="1" noChangeArrowheads="1"/>
            </p:cNvSpPr>
            <p:nvPr userDrawn="1"/>
          </p:nvSpPr>
          <p:spPr bwMode="auto">
            <a:xfrm>
              <a:off x="7136670"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79" name="Oval 778"/>
            <p:cNvSpPr>
              <a:spLocks noChangeAspect="1" noChangeArrowheads="1"/>
            </p:cNvSpPr>
            <p:nvPr userDrawn="1"/>
          </p:nvSpPr>
          <p:spPr bwMode="auto">
            <a:xfrm>
              <a:off x="7472905" y="30078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80" name="Oval 779"/>
            <p:cNvSpPr>
              <a:spLocks noChangeAspect="1" noChangeArrowheads="1"/>
            </p:cNvSpPr>
            <p:nvPr userDrawn="1"/>
          </p:nvSpPr>
          <p:spPr bwMode="auto">
            <a:xfrm>
              <a:off x="7585989" y="30078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81" name="Oval 780"/>
            <p:cNvSpPr>
              <a:spLocks noChangeAspect="1" noChangeArrowheads="1"/>
            </p:cNvSpPr>
            <p:nvPr userDrawn="1"/>
          </p:nvSpPr>
          <p:spPr bwMode="auto">
            <a:xfrm>
              <a:off x="1630246"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82" name="Oval 781"/>
            <p:cNvSpPr>
              <a:spLocks noChangeAspect="1" noChangeArrowheads="1"/>
            </p:cNvSpPr>
            <p:nvPr userDrawn="1"/>
          </p:nvSpPr>
          <p:spPr bwMode="auto">
            <a:xfrm>
              <a:off x="1743329"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83" name="Oval 782"/>
            <p:cNvSpPr>
              <a:spLocks noChangeAspect="1" noChangeArrowheads="1"/>
            </p:cNvSpPr>
            <p:nvPr userDrawn="1"/>
          </p:nvSpPr>
          <p:spPr bwMode="auto">
            <a:xfrm>
              <a:off x="1854905"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84" name="Oval 783"/>
            <p:cNvSpPr>
              <a:spLocks noChangeAspect="1" noChangeArrowheads="1"/>
            </p:cNvSpPr>
            <p:nvPr userDrawn="1"/>
          </p:nvSpPr>
          <p:spPr bwMode="auto">
            <a:xfrm>
              <a:off x="1967987"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85" name="Oval 784"/>
            <p:cNvSpPr>
              <a:spLocks noChangeAspect="1" noChangeArrowheads="1"/>
            </p:cNvSpPr>
            <p:nvPr userDrawn="1"/>
          </p:nvSpPr>
          <p:spPr bwMode="auto">
            <a:xfrm>
              <a:off x="2079563"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86" name="Oval 785"/>
            <p:cNvSpPr>
              <a:spLocks noChangeAspect="1" noChangeArrowheads="1"/>
            </p:cNvSpPr>
            <p:nvPr userDrawn="1"/>
          </p:nvSpPr>
          <p:spPr bwMode="auto">
            <a:xfrm>
              <a:off x="2192648"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87" name="Oval 786"/>
            <p:cNvSpPr>
              <a:spLocks noChangeAspect="1" noChangeArrowheads="1"/>
            </p:cNvSpPr>
            <p:nvPr userDrawn="1"/>
          </p:nvSpPr>
          <p:spPr bwMode="auto">
            <a:xfrm>
              <a:off x="2304225"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88" name="Oval 787"/>
            <p:cNvSpPr>
              <a:spLocks noChangeAspect="1" noChangeArrowheads="1"/>
            </p:cNvSpPr>
            <p:nvPr userDrawn="1"/>
          </p:nvSpPr>
          <p:spPr bwMode="auto">
            <a:xfrm>
              <a:off x="2417309"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89" name="Oval 788"/>
            <p:cNvSpPr>
              <a:spLocks noChangeAspect="1" noChangeArrowheads="1"/>
            </p:cNvSpPr>
            <p:nvPr userDrawn="1"/>
          </p:nvSpPr>
          <p:spPr bwMode="auto">
            <a:xfrm>
              <a:off x="4103010"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90" name="Oval 789"/>
            <p:cNvSpPr>
              <a:spLocks noChangeAspect="1" noChangeArrowheads="1"/>
            </p:cNvSpPr>
            <p:nvPr userDrawn="1"/>
          </p:nvSpPr>
          <p:spPr bwMode="auto">
            <a:xfrm>
              <a:off x="4214586"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91" name="Oval 790"/>
            <p:cNvSpPr>
              <a:spLocks noChangeAspect="1" noChangeArrowheads="1"/>
            </p:cNvSpPr>
            <p:nvPr userDrawn="1"/>
          </p:nvSpPr>
          <p:spPr bwMode="auto">
            <a:xfrm>
              <a:off x="4327669"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92" name="Oval 791"/>
            <p:cNvSpPr>
              <a:spLocks noChangeAspect="1" noChangeArrowheads="1"/>
            </p:cNvSpPr>
            <p:nvPr userDrawn="1"/>
          </p:nvSpPr>
          <p:spPr bwMode="auto">
            <a:xfrm>
              <a:off x="4439245"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93" name="Oval 792"/>
            <p:cNvSpPr>
              <a:spLocks noChangeAspect="1" noChangeArrowheads="1"/>
            </p:cNvSpPr>
            <p:nvPr userDrawn="1"/>
          </p:nvSpPr>
          <p:spPr bwMode="auto">
            <a:xfrm>
              <a:off x="4552328"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94" name="Oval 793"/>
            <p:cNvSpPr>
              <a:spLocks noChangeAspect="1" noChangeArrowheads="1"/>
            </p:cNvSpPr>
            <p:nvPr userDrawn="1"/>
          </p:nvSpPr>
          <p:spPr bwMode="auto">
            <a:xfrm>
              <a:off x="4663904"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95" name="Oval 794"/>
            <p:cNvSpPr>
              <a:spLocks noChangeAspect="1" noChangeArrowheads="1"/>
            </p:cNvSpPr>
            <p:nvPr userDrawn="1"/>
          </p:nvSpPr>
          <p:spPr bwMode="auto">
            <a:xfrm>
              <a:off x="4776989"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96" name="Oval 795"/>
            <p:cNvSpPr>
              <a:spLocks noChangeAspect="1" noChangeArrowheads="1"/>
            </p:cNvSpPr>
            <p:nvPr userDrawn="1"/>
          </p:nvSpPr>
          <p:spPr bwMode="auto">
            <a:xfrm>
              <a:off x="4888565"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97" name="Oval 796"/>
            <p:cNvSpPr>
              <a:spLocks noChangeAspect="1" noChangeArrowheads="1"/>
            </p:cNvSpPr>
            <p:nvPr userDrawn="1"/>
          </p:nvSpPr>
          <p:spPr bwMode="auto">
            <a:xfrm>
              <a:off x="5001649"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98" name="Oval 797"/>
            <p:cNvSpPr>
              <a:spLocks noChangeAspect="1" noChangeArrowheads="1"/>
            </p:cNvSpPr>
            <p:nvPr userDrawn="1"/>
          </p:nvSpPr>
          <p:spPr bwMode="auto">
            <a:xfrm>
              <a:off x="5226308"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799" name="Oval 798"/>
            <p:cNvSpPr>
              <a:spLocks noChangeAspect="1" noChangeArrowheads="1"/>
            </p:cNvSpPr>
            <p:nvPr userDrawn="1"/>
          </p:nvSpPr>
          <p:spPr bwMode="auto">
            <a:xfrm>
              <a:off x="5337884"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00" name="Oval 799"/>
            <p:cNvSpPr>
              <a:spLocks noChangeAspect="1" noChangeArrowheads="1"/>
            </p:cNvSpPr>
            <p:nvPr userDrawn="1"/>
          </p:nvSpPr>
          <p:spPr bwMode="auto">
            <a:xfrm>
              <a:off x="5450968"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01" name="Oval 800"/>
            <p:cNvSpPr>
              <a:spLocks noChangeAspect="1" noChangeArrowheads="1"/>
            </p:cNvSpPr>
            <p:nvPr userDrawn="1"/>
          </p:nvSpPr>
          <p:spPr bwMode="auto">
            <a:xfrm>
              <a:off x="5562544"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02" name="Oval 801"/>
            <p:cNvSpPr>
              <a:spLocks noChangeAspect="1" noChangeArrowheads="1"/>
            </p:cNvSpPr>
            <p:nvPr userDrawn="1"/>
          </p:nvSpPr>
          <p:spPr bwMode="auto">
            <a:xfrm>
              <a:off x="5675627"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03" name="Oval 802"/>
            <p:cNvSpPr>
              <a:spLocks noChangeAspect="1" noChangeArrowheads="1"/>
            </p:cNvSpPr>
            <p:nvPr userDrawn="1"/>
          </p:nvSpPr>
          <p:spPr bwMode="auto">
            <a:xfrm>
              <a:off x="5787203"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04" name="Oval 803"/>
            <p:cNvSpPr>
              <a:spLocks noChangeAspect="1" noChangeArrowheads="1"/>
            </p:cNvSpPr>
            <p:nvPr userDrawn="1"/>
          </p:nvSpPr>
          <p:spPr bwMode="auto">
            <a:xfrm>
              <a:off x="5900288"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05" name="Oval 804"/>
            <p:cNvSpPr>
              <a:spLocks noChangeAspect="1" noChangeArrowheads="1"/>
            </p:cNvSpPr>
            <p:nvPr userDrawn="1"/>
          </p:nvSpPr>
          <p:spPr bwMode="auto">
            <a:xfrm>
              <a:off x="6013372"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06" name="Oval 805"/>
            <p:cNvSpPr>
              <a:spLocks noChangeAspect="1" noChangeArrowheads="1"/>
            </p:cNvSpPr>
            <p:nvPr userDrawn="1"/>
          </p:nvSpPr>
          <p:spPr bwMode="auto">
            <a:xfrm>
              <a:off x="6124948"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07" name="Oval 806"/>
            <p:cNvSpPr>
              <a:spLocks noChangeAspect="1" noChangeArrowheads="1"/>
            </p:cNvSpPr>
            <p:nvPr userDrawn="1"/>
          </p:nvSpPr>
          <p:spPr bwMode="auto">
            <a:xfrm>
              <a:off x="6238031"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08" name="Oval 807"/>
            <p:cNvSpPr>
              <a:spLocks noChangeAspect="1" noChangeArrowheads="1"/>
            </p:cNvSpPr>
            <p:nvPr userDrawn="1"/>
          </p:nvSpPr>
          <p:spPr bwMode="auto">
            <a:xfrm>
              <a:off x="6349607"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09" name="Oval 808"/>
            <p:cNvSpPr>
              <a:spLocks noChangeAspect="1" noChangeArrowheads="1"/>
            </p:cNvSpPr>
            <p:nvPr userDrawn="1"/>
          </p:nvSpPr>
          <p:spPr bwMode="auto">
            <a:xfrm>
              <a:off x="6462690"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10" name="Oval 809"/>
            <p:cNvSpPr>
              <a:spLocks noChangeAspect="1" noChangeArrowheads="1"/>
            </p:cNvSpPr>
            <p:nvPr userDrawn="1"/>
          </p:nvSpPr>
          <p:spPr bwMode="auto">
            <a:xfrm>
              <a:off x="6574266"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11" name="Oval 810"/>
            <p:cNvSpPr>
              <a:spLocks noChangeAspect="1" noChangeArrowheads="1"/>
            </p:cNvSpPr>
            <p:nvPr userDrawn="1"/>
          </p:nvSpPr>
          <p:spPr bwMode="auto">
            <a:xfrm>
              <a:off x="6687351"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12" name="Oval 811"/>
            <p:cNvSpPr>
              <a:spLocks noChangeAspect="1" noChangeArrowheads="1"/>
            </p:cNvSpPr>
            <p:nvPr userDrawn="1"/>
          </p:nvSpPr>
          <p:spPr bwMode="auto">
            <a:xfrm>
              <a:off x="6798926"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13" name="Oval 812"/>
            <p:cNvSpPr>
              <a:spLocks noChangeAspect="1" noChangeArrowheads="1"/>
            </p:cNvSpPr>
            <p:nvPr userDrawn="1"/>
          </p:nvSpPr>
          <p:spPr bwMode="auto">
            <a:xfrm>
              <a:off x="6912011"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14" name="Oval 813"/>
            <p:cNvSpPr>
              <a:spLocks noChangeAspect="1" noChangeArrowheads="1"/>
            </p:cNvSpPr>
            <p:nvPr userDrawn="1"/>
          </p:nvSpPr>
          <p:spPr bwMode="auto">
            <a:xfrm>
              <a:off x="7023587" y="31118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15" name="Oval 814"/>
            <p:cNvSpPr>
              <a:spLocks noChangeAspect="1" noChangeArrowheads="1"/>
            </p:cNvSpPr>
            <p:nvPr userDrawn="1"/>
          </p:nvSpPr>
          <p:spPr bwMode="auto">
            <a:xfrm>
              <a:off x="7136670" y="31118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16" name="Oval 815"/>
            <p:cNvSpPr>
              <a:spLocks noChangeAspect="1" noChangeArrowheads="1"/>
            </p:cNvSpPr>
            <p:nvPr userDrawn="1"/>
          </p:nvSpPr>
          <p:spPr bwMode="auto">
            <a:xfrm>
              <a:off x="1630246"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17" name="Oval 816"/>
            <p:cNvSpPr>
              <a:spLocks noChangeAspect="1" noChangeArrowheads="1"/>
            </p:cNvSpPr>
            <p:nvPr userDrawn="1"/>
          </p:nvSpPr>
          <p:spPr bwMode="auto">
            <a:xfrm>
              <a:off x="1743329"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18" name="Oval 817"/>
            <p:cNvSpPr>
              <a:spLocks noChangeAspect="1" noChangeArrowheads="1"/>
            </p:cNvSpPr>
            <p:nvPr userDrawn="1"/>
          </p:nvSpPr>
          <p:spPr bwMode="auto">
            <a:xfrm>
              <a:off x="1854905"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19" name="Oval 818"/>
            <p:cNvSpPr>
              <a:spLocks noChangeAspect="1" noChangeArrowheads="1"/>
            </p:cNvSpPr>
            <p:nvPr userDrawn="1"/>
          </p:nvSpPr>
          <p:spPr bwMode="auto">
            <a:xfrm>
              <a:off x="1967988"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20" name="Oval 819"/>
            <p:cNvSpPr>
              <a:spLocks noChangeAspect="1" noChangeArrowheads="1"/>
            </p:cNvSpPr>
            <p:nvPr userDrawn="1"/>
          </p:nvSpPr>
          <p:spPr bwMode="auto">
            <a:xfrm>
              <a:off x="2417309"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21" name="Oval 820"/>
            <p:cNvSpPr>
              <a:spLocks noChangeAspect="1" noChangeArrowheads="1"/>
            </p:cNvSpPr>
            <p:nvPr userDrawn="1"/>
          </p:nvSpPr>
          <p:spPr bwMode="auto">
            <a:xfrm>
              <a:off x="4103010"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22" name="Oval 821"/>
            <p:cNvSpPr>
              <a:spLocks noChangeAspect="1" noChangeArrowheads="1"/>
            </p:cNvSpPr>
            <p:nvPr userDrawn="1"/>
          </p:nvSpPr>
          <p:spPr bwMode="auto">
            <a:xfrm>
              <a:off x="4214586"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23" name="Oval 822"/>
            <p:cNvSpPr>
              <a:spLocks noChangeAspect="1" noChangeArrowheads="1"/>
            </p:cNvSpPr>
            <p:nvPr userDrawn="1"/>
          </p:nvSpPr>
          <p:spPr bwMode="auto">
            <a:xfrm>
              <a:off x="4327669"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24" name="Oval 823"/>
            <p:cNvSpPr>
              <a:spLocks noChangeAspect="1" noChangeArrowheads="1"/>
            </p:cNvSpPr>
            <p:nvPr userDrawn="1"/>
          </p:nvSpPr>
          <p:spPr bwMode="auto">
            <a:xfrm>
              <a:off x="4439245"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25" name="Oval 824"/>
            <p:cNvSpPr>
              <a:spLocks noChangeAspect="1" noChangeArrowheads="1"/>
            </p:cNvSpPr>
            <p:nvPr userDrawn="1"/>
          </p:nvSpPr>
          <p:spPr bwMode="auto">
            <a:xfrm>
              <a:off x="4552329"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26" name="Oval 825"/>
            <p:cNvSpPr>
              <a:spLocks noChangeAspect="1" noChangeArrowheads="1"/>
            </p:cNvSpPr>
            <p:nvPr userDrawn="1"/>
          </p:nvSpPr>
          <p:spPr bwMode="auto">
            <a:xfrm>
              <a:off x="4663905"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27" name="Oval 826"/>
            <p:cNvSpPr>
              <a:spLocks noChangeAspect="1" noChangeArrowheads="1"/>
            </p:cNvSpPr>
            <p:nvPr userDrawn="1"/>
          </p:nvSpPr>
          <p:spPr bwMode="auto">
            <a:xfrm>
              <a:off x="4776989"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28" name="Oval 827"/>
            <p:cNvSpPr>
              <a:spLocks noChangeAspect="1" noChangeArrowheads="1"/>
            </p:cNvSpPr>
            <p:nvPr userDrawn="1"/>
          </p:nvSpPr>
          <p:spPr bwMode="auto">
            <a:xfrm>
              <a:off x="4888565"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29" name="Oval 828"/>
            <p:cNvSpPr>
              <a:spLocks noChangeAspect="1" noChangeArrowheads="1"/>
            </p:cNvSpPr>
            <p:nvPr userDrawn="1"/>
          </p:nvSpPr>
          <p:spPr bwMode="auto">
            <a:xfrm>
              <a:off x="5001649"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30" name="Oval 829"/>
            <p:cNvSpPr>
              <a:spLocks noChangeAspect="1" noChangeArrowheads="1"/>
            </p:cNvSpPr>
            <p:nvPr userDrawn="1"/>
          </p:nvSpPr>
          <p:spPr bwMode="auto">
            <a:xfrm>
              <a:off x="5113225"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31" name="Oval 830"/>
            <p:cNvSpPr>
              <a:spLocks noChangeAspect="1" noChangeArrowheads="1"/>
            </p:cNvSpPr>
            <p:nvPr userDrawn="1"/>
          </p:nvSpPr>
          <p:spPr bwMode="auto">
            <a:xfrm>
              <a:off x="5226308"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32" name="Oval 831"/>
            <p:cNvSpPr>
              <a:spLocks noChangeAspect="1" noChangeArrowheads="1"/>
            </p:cNvSpPr>
            <p:nvPr userDrawn="1"/>
          </p:nvSpPr>
          <p:spPr bwMode="auto">
            <a:xfrm>
              <a:off x="5337884"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33" name="Oval 832"/>
            <p:cNvSpPr>
              <a:spLocks noChangeAspect="1" noChangeArrowheads="1"/>
            </p:cNvSpPr>
            <p:nvPr userDrawn="1"/>
          </p:nvSpPr>
          <p:spPr bwMode="auto">
            <a:xfrm>
              <a:off x="5450969"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34" name="Oval 833"/>
            <p:cNvSpPr>
              <a:spLocks noChangeAspect="1" noChangeArrowheads="1"/>
            </p:cNvSpPr>
            <p:nvPr userDrawn="1"/>
          </p:nvSpPr>
          <p:spPr bwMode="auto">
            <a:xfrm>
              <a:off x="5562544"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35" name="Oval 834"/>
            <p:cNvSpPr>
              <a:spLocks noChangeAspect="1" noChangeArrowheads="1"/>
            </p:cNvSpPr>
            <p:nvPr userDrawn="1"/>
          </p:nvSpPr>
          <p:spPr bwMode="auto">
            <a:xfrm>
              <a:off x="5675627"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36" name="Oval 835"/>
            <p:cNvSpPr>
              <a:spLocks noChangeAspect="1" noChangeArrowheads="1"/>
            </p:cNvSpPr>
            <p:nvPr userDrawn="1"/>
          </p:nvSpPr>
          <p:spPr bwMode="auto">
            <a:xfrm>
              <a:off x="5787203"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37" name="Oval 836"/>
            <p:cNvSpPr>
              <a:spLocks noChangeAspect="1" noChangeArrowheads="1"/>
            </p:cNvSpPr>
            <p:nvPr userDrawn="1"/>
          </p:nvSpPr>
          <p:spPr bwMode="auto">
            <a:xfrm>
              <a:off x="5900288"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38" name="Oval 837"/>
            <p:cNvSpPr>
              <a:spLocks noChangeAspect="1" noChangeArrowheads="1"/>
            </p:cNvSpPr>
            <p:nvPr userDrawn="1"/>
          </p:nvSpPr>
          <p:spPr bwMode="auto">
            <a:xfrm>
              <a:off x="6013372"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39" name="Oval 838"/>
            <p:cNvSpPr>
              <a:spLocks noChangeAspect="1" noChangeArrowheads="1"/>
            </p:cNvSpPr>
            <p:nvPr userDrawn="1"/>
          </p:nvSpPr>
          <p:spPr bwMode="auto">
            <a:xfrm>
              <a:off x="6124948"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40" name="Oval 839"/>
            <p:cNvSpPr>
              <a:spLocks noChangeAspect="1" noChangeArrowheads="1"/>
            </p:cNvSpPr>
            <p:nvPr userDrawn="1"/>
          </p:nvSpPr>
          <p:spPr bwMode="auto">
            <a:xfrm>
              <a:off x="6238032"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41" name="Oval 840"/>
            <p:cNvSpPr>
              <a:spLocks noChangeAspect="1" noChangeArrowheads="1"/>
            </p:cNvSpPr>
            <p:nvPr userDrawn="1"/>
          </p:nvSpPr>
          <p:spPr bwMode="auto">
            <a:xfrm>
              <a:off x="6349608"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42" name="Oval 841"/>
            <p:cNvSpPr>
              <a:spLocks noChangeAspect="1" noChangeArrowheads="1"/>
            </p:cNvSpPr>
            <p:nvPr userDrawn="1"/>
          </p:nvSpPr>
          <p:spPr bwMode="auto">
            <a:xfrm>
              <a:off x="6462690"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43" name="Oval 842"/>
            <p:cNvSpPr>
              <a:spLocks noChangeAspect="1" noChangeArrowheads="1"/>
            </p:cNvSpPr>
            <p:nvPr userDrawn="1"/>
          </p:nvSpPr>
          <p:spPr bwMode="auto">
            <a:xfrm>
              <a:off x="6574266"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44" name="Oval 843"/>
            <p:cNvSpPr>
              <a:spLocks noChangeAspect="1" noChangeArrowheads="1"/>
            </p:cNvSpPr>
            <p:nvPr userDrawn="1"/>
          </p:nvSpPr>
          <p:spPr bwMode="auto">
            <a:xfrm>
              <a:off x="6687351"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45" name="Oval 844"/>
            <p:cNvSpPr>
              <a:spLocks noChangeAspect="1" noChangeArrowheads="1"/>
            </p:cNvSpPr>
            <p:nvPr userDrawn="1"/>
          </p:nvSpPr>
          <p:spPr bwMode="auto">
            <a:xfrm>
              <a:off x="6798926"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46" name="Oval 845"/>
            <p:cNvSpPr>
              <a:spLocks noChangeAspect="1" noChangeArrowheads="1"/>
            </p:cNvSpPr>
            <p:nvPr userDrawn="1"/>
          </p:nvSpPr>
          <p:spPr bwMode="auto">
            <a:xfrm>
              <a:off x="6912010"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47" name="Oval 846"/>
            <p:cNvSpPr>
              <a:spLocks noChangeAspect="1" noChangeArrowheads="1"/>
            </p:cNvSpPr>
            <p:nvPr userDrawn="1"/>
          </p:nvSpPr>
          <p:spPr bwMode="auto">
            <a:xfrm>
              <a:off x="7023587" y="32158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48" name="Oval 847"/>
            <p:cNvSpPr>
              <a:spLocks noChangeAspect="1" noChangeArrowheads="1"/>
            </p:cNvSpPr>
            <p:nvPr userDrawn="1"/>
          </p:nvSpPr>
          <p:spPr bwMode="auto">
            <a:xfrm>
              <a:off x="7136671" y="32158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49" name="Oval 848"/>
            <p:cNvSpPr>
              <a:spLocks noChangeAspect="1" noChangeArrowheads="1"/>
            </p:cNvSpPr>
            <p:nvPr userDrawn="1"/>
          </p:nvSpPr>
          <p:spPr bwMode="auto">
            <a:xfrm>
              <a:off x="1743329"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50" name="Oval 849"/>
            <p:cNvSpPr>
              <a:spLocks noChangeAspect="1" noChangeArrowheads="1"/>
            </p:cNvSpPr>
            <p:nvPr userDrawn="1"/>
          </p:nvSpPr>
          <p:spPr bwMode="auto">
            <a:xfrm>
              <a:off x="1854905"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51" name="Oval 850"/>
            <p:cNvSpPr>
              <a:spLocks noChangeAspect="1" noChangeArrowheads="1"/>
            </p:cNvSpPr>
            <p:nvPr userDrawn="1"/>
          </p:nvSpPr>
          <p:spPr bwMode="auto">
            <a:xfrm>
              <a:off x="1967988"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52" name="Oval 851"/>
            <p:cNvSpPr>
              <a:spLocks noChangeAspect="1" noChangeArrowheads="1"/>
            </p:cNvSpPr>
            <p:nvPr userDrawn="1"/>
          </p:nvSpPr>
          <p:spPr bwMode="auto">
            <a:xfrm>
              <a:off x="3989925"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53" name="Oval 852"/>
            <p:cNvSpPr>
              <a:spLocks noChangeAspect="1" noChangeArrowheads="1"/>
            </p:cNvSpPr>
            <p:nvPr userDrawn="1"/>
          </p:nvSpPr>
          <p:spPr bwMode="auto">
            <a:xfrm>
              <a:off x="4103010"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54" name="Oval 853"/>
            <p:cNvSpPr>
              <a:spLocks noChangeAspect="1" noChangeArrowheads="1"/>
            </p:cNvSpPr>
            <p:nvPr userDrawn="1"/>
          </p:nvSpPr>
          <p:spPr bwMode="auto">
            <a:xfrm>
              <a:off x="4214586"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55" name="Oval 854"/>
            <p:cNvSpPr>
              <a:spLocks noChangeAspect="1" noChangeArrowheads="1"/>
            </p:cNvSpPr>
            <p:nvPr userDrawn="1"/>
          </p:nvSpPr>
          <p:spPr bwMode="auto">
            <a:xfrm>
              <a:off x="4327669"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56" name="Oval 855"/>
            <p:cNvSpPr>
              <a:spLocks noChangeAspect="1" noChangeArrowheads="1"/>
            </p:cNvSpPr>
            <p:nvPr userDrawn="1"/>
          </p:nvSpPr>
          <p:spPr bwMode="auto">
            <a:xfrm>
              <a:off x="4439245"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57" name="Oval 856"/>
            <p:cNvSpPr>
              <a:spLocks noChangeAspect="1" noChangeArrowheads="1"/>
            </p:cNvSpPr>
            <p:nvPr userDrawn="1"/>
          </p:nvSpPr>
          <p:spPr bwMode="auto">
            <a:xfrm>
              <a:off x="4552329"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58" name="Oval 857"/>
            <p:cNvSpPr>
              <a:spLocks noChangeAspect="1" noChangeArrowheads="1"/>
            </p:cNvSpPr>
            <p:nvPr userDrawn="1"/>
          </p:nvSpPr>
          <p:spPr bwMode="auto">
            <a:xfrm>
              <a:off x="4663905"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59" name="Oval 858"/>
            <p:cNvSpPr>
              <a:spLocks noChangeAspect="1" noChangeArrowheads="1"/>
            </p:cNvSpPr>
            <p:nvPr userDrawn="1"/>
          </p:nvSpPr>
          <p:spPr bwMode="auto">
            <a:xfrm>
              <a:off x="4776989"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60" name="Oval 859"/>
            <p:cNvSpPr>
              <a:spLocks noChangeAspect="1" noChangeArrowheads="1"/>
            </p:cNvSpPr>
            <p:nvPr userDrawn="1"/>
          </p:nvSpPr>
          <p:spPr bwMode="auto">
            <a:xfrm>
              <a:off x="4888565"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61" name="Oval 860"/>
            <p:cNvSpPr>
              <a:spLocks noChangeAspect="1" noChangeArrowheads="1"/>
            </p:cNvSpPr>
            <p:nvPr userDrawn="1"/>
          </p:nvSpPr>
          <p:spPr bwMode="auto">
            <a:xfrm>
              <a:off x="5001649"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62" name="Oval 861"/>
            <p:cNvSpPr>
              <a:spLocks noChangeAspect="1" noChangeArrowheads="1"/>
            </p:cNvSpPr>
            <p:nvPr userDrawn="1"/>
          </p:nvSpPr>
          <p:spPr bwMode="auto">
            <a:xfrm>
              <a:off x="5113225"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63" name="Oval 862"/>
            <p:cNvSpPr>
              <a:spLocks noChangeAspect="1" noChangeArrowheads="1"/>
            </p:cNvSpPr>
            <p:nvPr userDrawn="1"/>
          </p:nvSpPr>
          <p:spPr bwMode="auto">
            <a:xfrm>
              <a:off x="5226308"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64" name="Oval 863"/>
            <p:cNvSpPr>
              <a:spLocks noChangeAspect="1" noChangeArrowheads="1"/>
            </p:cNvSpPr>
            <p:nvPr userDrawn="1"/>
          </p:nvSpPr>
          <p:spPr bwMode="auto">
            <a:xfrm>
              <a:off x="5337884"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65" name="Oval 864"/>
            <p:cNvSpPr>
              <a:spLocks noChangeAspect="1" noChangeArrowheads="1"/>
            </p:cNvSpPr>
            <p:nvPr userDrawn="1"/>
          </p:nvSpPr>
          <p:spPr bwMode="auto">
            <a:xfrm>
              <a:off x="5450969"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66" name="Oval 865"/>
            <p:cNvSpPr>
              <a:spLocks noChangeAspect="1" noChangeArrowheads="1"/>
            </p:cNvSpPr>
            <p:nvPr userDrawn="1"/>
          </p:nvSpPr>
          <p:spPr bwMode="auto">
            <a:xfrm>
              <a:off x="5562544"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67" name="Oval 866"/>
            <p:cNvSpPr>
              <a:spLocks noChangeAspect="1" noChangeArrowheads="1"/>
            </p:cNvSpPr>
            <p:nvPr userDrawn="1"/>
          </p:nvSpPr>
          <p:spPr bwMode="auto">
            <a:xfrm>
              <a:off x="5675627"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68" name="Oval 867"/>
            <p:cNvSpPr>
              <a:spLocks noChangeAspect="1" noChangeArrowheads="1"/>
            </p:cNvSpPr>
            <p:nvPr userDrawn="1"/>
          </p:nvSpPr>
          <p:spPr bwMode="auto">
            <a:xfrm>
              <a:off x="5787203"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69" name="Oval 868"/>
            <p:cNvSpPr>
              <a:spLocks noChangeAspect="1" noChangeArrowheads="1"/>
            </p:cNvSpPr>
            <p:nvPr userDrawn="1"/>
          </p:nvSpPr>
          <p:spPr bwMode="auto">
            <a:xfrm>
              <a:off x="5900288"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70" name="Oval 869"/>
            <p:cNvSpPr>
              <a:spLocks noChangeAspect="1" noChangeArrowheads="1"/>
            </p:cNvSpPr>
            <p:nvPr userDrawn="1"/>
          </p:nvSpPr>
          <p:spPr bwMode="auto">
            <a:xfrm>
              <a:off x="6013372"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71" name="Oval 870"/>
            <p:cNvSpPr>
              <a:spLocks noChangeAspect="1" noChangeArrowheads="1"/>
            </p:cNvSpPr>
            <p:nvPr userDrawn="1"/>
          </p:nvSpPr>
          <p:spPr bwMode="auto">
            <a:xfrm>
              <a:off x="6124948"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72" name="Oval 871"/>
            <p:cNvSpPr>
              <a:spLocks noChangeAspect="1" noChangeArrowheads="1"/>
            </p:cNvSpPr>
            <p:nvPr userDrawn="1"/>
          </p:nvSpPr>
          <p:spPr bwMode="auto">
            <a:xfrm>
              <a:off x="6238032"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73" name="Oval 872"/>
            <p:cNvSpPr>
              <a:spLocks noChangeAspect="1" noChangeArrowheads="1"/>
            </p:cNvSpPr>
            <p:nvPr userDrawn="1"/>
          </p:nvSpPr>
          <p:spPr bwMode="auto">
            <a:xfrm>
              <a:off x="6349608"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74" name="Oval 873"/>
            <p:cNvSpPr>
              <a:spLocks noChangeAspect="1" noChangeArrowheads="1"/>
            </p:cNvSpPr>
            <p:nvPr userDrawn="1"/>
          </p:nvSpPr>
          <p:spPr bwMode="auto">
            <a:xfrm>
              <a:off x="6462690"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75" name="Oval 874"/>
            <p:cNvSpPr>
              <a:spLocks noChangeAspect="1" noChangeArrowheads="1"/>
            </p:cNvSpPr>
            <p:nvPr userDrawn="1"/>
          </p:nvSpPr>
          <p:spPr bwMode="auto">
            <a:xfrm>
              <a:off x="6574266"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76" name="Oval 875"/>
            <p:cNvSpPr>
              <a:spLocks noChangeAspect="1" noChangeArrowheads="1"/>
            </p:cNvSpPr>
            <p:nvPr userDrawn="1"/>
          </p:nvSpPr>
          <p:spPr bwMode="auto">
            <a:xfrm>
              <a:off x="6687351"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77" name="Oval 876"/>
            <p:cNvSpPr>
              <a:spLocks noChangeAspect="1" noChangeArrowheads="1"/>
            </p:cNvSpPr>
            <p:nvPr userDrawn="1"/>
          </p:nvSpPr>
          <p:spPr bwMode="auto">
            <a:xfrm>
              <a:off x="6798926"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78" name="Oval 877"/>
            <p:cNvSpPr>
              <a:spLocks noChangeAspect="1" noChangeArrowheads="1"/>
            </p:cNvSpPr>
            <p:nvPr userDrawn="1"/>
          </p:nvSpPr>
          <p:spPr bwMode="auto">
            <a:xfrm>
              <a:off x="6912010"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79" name="Oval 878"/>
            <p:cNvSpPr>
              <a:spLocks noChangeAspect="1" noChangeArrowheads="1"/>
            </p:cNvSpPr>
            <p:nvPr userDrawn="1"/>
          </p:nvSpPr>
          <p:spPr bwMode="auto">
            <a:xfrm>
              <a:off x="7023587" y="331842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80" name="Oval 879"/>
            <p:cNvSpPr>
              <a:spLocks noChangeAspect="1" noChangeArrowheads="1"/>
            </p:cNvSpPr>
            <p:nvPr userDrawn="1"/>
          </p:nvSpPr>
          <p:spPr bwMode="auto">
            <a:xfrm>
              <a:off x="7136671" y="33184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81" name="Oval 880"/>
            <p:cNvSpPr>
              <a:spLocks noChangeAspect="1" noChangeArrowheads="1"/>
            </p:cNvSpPr>
            <p:nvPr userDrawn="1"/>
          </p:nvSpPr>
          <p:spPr bwMode="auto">
            <a:xfrm>
              <a:off x="1854905"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82" name="Oval 881"/>
            <p:cNvSpPr>
              <a:spLocks noChangeAspect="1" noChangeArrowheads="1"/>
            </p:cNvSpPr>
            <p:nvPr userDrawn="1"/>
          </p:nvSpPr>
          <p:spPr bwMode="auto">
            <a:xfrm>
              <a:off x="1967988"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83" name="Oval 882"/>
            <p:cNvSpPr>
              <a:spLocks noChangeAspect="1" noChangeArrowheads="1"/>
            </p:cNvSpPr>
            <p:nvPr userDrawn="1"/>
          </p:nvSpPr>
          <p:spPr bwMode="auto">
            <a:xfrm>
              <a:off x="2192648"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84" name="Oval 883"/>
            <p:cNvSpPr>
              <a:spLocks noChangeAspect="1" noChangeArrowheads="1"/>
            </p:cNvSpPr>
            <p:nvPr userDrawn="1"/>
          </p:nvSpPr>
          <p:spPr bwMode="auto">
            <a:xfrm>
              <a:off x="2417309"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85" name="Oval 884"/>
            <p:cNvSpPr>
              <a:spLocks noChangeAspect="1" noChangeArrowheads="1"/>
            </p:cNvSpPr>
            <p:nvPr userDrawn="1"/>
          </p:nvSpPr>
          <p:spPr bwMode="auto">
            <a:xfrm>
              <a:off x="3989925"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86" name="Oval 885"/>
            <p:cNvSpPr>
              <a:spLocks noChangeAspect="1" noChangeArrowheads="1"/>
            </p:cNvSpPr>
            <p:nvPr userDrawn="1"/>
          </p:nvSpPr>
          <p:spPr bwMode="auto">
            <a:xfrm>
              <a:off x="4103010"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87" name="Oval 886"/>
            <p:cNvSpPr>
              <a:spLocks noChangeAspect="1" noChangeArrowheads="1"/>
            </p:cNvSpPr>
            <p:nvPr userDrawn="1"/>
          </p:nvSpPr>
          <p:spPr bwMode="auto">
            <a:xfrm>
              <a:off x="4214586"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88" name="Oval 887"/>
            <p:cNvSpPr>
              <a:spLocks noChangeAspect="1" noChangeArrowheads="1"/>
            </p:cNvSpPr>
            <p:nvPr userDrawn="1"/>
          </p:nvSpPr>
          <p:spPr bwMode="auto">
            <a:xfrm>
              <a:off x="4327669"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89" name="Oval 888"/>
            <p:cNvSpPr>
              <a:spLocks noChangeAspect="1" noChangeArrowheads="1"/>
            </p:cNvSpPr>
            <p:nvPr userDrawn="1"/>
          </p:nvSpPr>
          <p:spPr bwMode="auto">
            <a:xfrm>
              <a:off x="4439245"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90" name="Oval 889"/>
            <p:cNvSpPr>
              <a:spLocks noChangeAspect="1" noChangeArrowheads="1"/>
            </p:cNvSpPr>
            <p:nvPr userDrawn="1"/>
          </p:nvSpPr>
          <p:spPr bwMode="auto">
            <a:xfrm>
              <a:off x="4552329"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91" name="Oval 890"/>
            <p:cNvSpPr>
              <a:spLocks noChangeAspect="1" noChangeArrowheads="1"/>
            </p:cNvSpPr>
            <p:nvPr userDrawn="1"/>
          </p:nvSpPr>
          <p:spPr bwMode="auto">
            <a:xfrm>
              <a:off x="4663905"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92" name="Oval 891"/>
            <p:cNvSpPr>
              <a:spLocks noChangeAspect="1" noChangeArrowheads="1"/>
            </p:cNvSpPr>
            <p:nvPr userDrawn="1"/>
          </p:nvSpPr>
          <p:spPr bwMode="auto">
            <a:xfrm>
              <a:off x="4776989"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93" name="Oval 892"/>
            <p:cNvSpPr>
              <a:spLocks noChangeAspect="1" noChangeArrowheads="1"/>
            </p:cNvSpPr>
            <p:nvPr userDrawn="1"/>
          </p:nvSpPr>
          <p:spPr bwMode="auto">
            <a:xfrm>
              <a:off x="4888565"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94" name="Oval 893"/>
            <p:cNvSpPr>
              <a:spLocks noChangeAspect="1" noChangeArrowheads="1"/>
            </p:cNvSpPr>
            <p:nvPr userDrawn="1"/>
          </p:nvSpPr>
          <p:spPr bwMode="auto">
            <a:xfrm>
              <a:off x="5001649"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95" name="Oval 894"/>
            <p:cNvSpPr>
              <a:spLocks noChangeAspect="1" noChangeArrowheads="1"/>
            </p:cNvSpPr>
            <p:nvPr userDrawn="1"/>
          </p:nvSpPr>
          <p:spPr bwMode="auto">
            <a:xfrm>
              <a:off x="5113225"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96" name="Oval 895"/>
            <p:cNvSpPr>
              <a:spLocks noChangeAspect="1" noChangeArrowheads="1"/>
            </p:cNvSpPr>
            <p:nvPr userDrawn="1"/>
          </p:nvSpPr>
          <p:spPr bwMode="auto">
            <a:xfrm>
              <a:off x="5337884"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97" name="Oval 896"/>
            <p:cNvSpPr>
              <a:spLocks noChangeAspect="1" noChangeArrowheads="1"/>
            </p:cNvSpPr>
            <p:nvPr userDrawn="1"/>
          </p:nvSpPr>
          <p:spPr bwMode="auto">
            <a:xfrm>
              <a:off x="5450969"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98" name="Oval 897"/>
            <p:cNvSpPr>
              <a:spLocks noChangeAspect="1" noChangeArrowheads="1"/>
            </p:cNvSpPr>
            <p:nvPr userDrawn="1"/>
          </p:nvSpPr>
          <p:spPr bwMode="auto">
            <a:xfrm>
              <a:off x="5562544"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899" name="Oval 898"/>
            <p:cNvSpPr>
              <a:spLocks noChangeAspect="1" noChangeArrowheads="1"/>
            </p:cNvSpPr>
            <p:nvPr userDrawn="1"/>
          </p:nvSpPr>
          <p:spPr bwMode="auto">
            <a:xfrm>
              <a:off x="5675627"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00" name="Oval 899"/>
            <p:cNvSpPr>
              <a:spLocks noChangeAspect="1" noChangeArrowheads="1"/>
            </p:cNvSpPr>
            <p:nvPr userDrawn="1"/>
          </p:nvSpPr>
          <p:spPr bwMode="auto">
            <a:xfrm>
              <a:off x="6013372"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01" name="Oval 900"/>
            <p:cNvSpPr>
              <a:spLocks noChangeAspect="1" noChangeArrowheads="1"/>
            </p:cNvSpPr>
            <p:nvPr userDrawn="1"/>
          </p:nvSpPr>
          <p:spPr bwMode="auto">
            <a:xfrm>
              <a:off x="6124948"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02" name="Oval 901"/>
            <p:cNvSpPr>
              <a:spLocks noChangeAspect="1" noChangeArrowheads="1"/>
            </p:cNvSpPr>
            <p:nvPr userDrawn="1"/>
          </p:nvSpPr>
          <p:spPr bwMode="auto">
            <a:xfrm>
              <a:off x="6238032"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03" name="Oval 902"/>
            <p:cNvSpPr>
              <a:spLocks noChangeAspect="1" noChangeArrowheads="1"/>
            </p:cNvSpPr>
            <p:nvPr userDrawn="1"/>
          </p:nvSpPr>
          <p:spPr bwMode="auto">
            <a:xfrm>
              <a:off x="6349608"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04" name="Oval 903"/>
            <p:cNvSpPr>
              <a:spLocks noChangeAspect="1" noChangeArrowheads="1"/>
            </p:cNvSpPr>
            <p:nvPr userDrawn="1"/>
          </p:nvSpPr>
          <p:spPr bwMode="auto">
            <a:xfrm>
              <a:off x="6574266" y="342246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05" name="Oval 904"/>
            <p:cNvSpPr>
              <a:spLocks noChangeAspect="1" noChangeArrowheads="1"/>
            </p:cNvSpPr>
            <p:nvPr userDrawn="1"/>
          </p:nvSpPr>
          <p:spPr bwMode="auto">
            <a:xfrm>
              <a:off x="6687351"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06" name="Oval 905"/>
            <p:cNvSpPr>
              <a:spLocks noChangeAspect="1" noChangeArrowheads="1"/>
            </p:cNvSpPr>
            <p:nvPr userDrawn="1"/>
          </p:nvSpPr>
          <p:spPr bwMode="auto">
            <a:xfrm>
              <a:off x="6798926" y="342246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07" name="Oval 906"/>
            <p:cNvSpPr>
              <a:spLocks noChangeAspect="1" noChangeArrowheads="1"/>
            </p:cNvSpPr>
            <p:nvPr userDrawn="1"/>
          </p:nvSpPr>
          <p:spPr bwMode="auto">
            <a:xfrm>
              <a:off x="1854905"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08" name="Oval 907"/>
            <p:cNvSpPr>
              <a:spLocks noChangeAspect="1" noChangeArrowheads="1"/>
            </p:cNvSpPr>
            <p:nvPr userDrawn="1"/>
          </p:nvSpPr>
          <p:spPr bwMode="auto">
            <a:xfrm>
              <a:off x="1967988"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09" name="Oval 908"/>
            <p:cNvSpPr>
              <a:spLocks noChangeAspect="1" noChangeArrowheads="1"/>
            </p:cNvSpPr>
            <p:nvPr userDrawn="1"/>
          </p:nvSpPr>
          <p:spPr bwMode="auto">
            <a:xfrm>
              <a:off x="2079564"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10" name="Oval 909"/>
            <p:cNvSpPr>
              <a:spLocks noChangeAspect="1" noChangeArrowheads="1"/>
            </p:cNvSpPr>
            <p:nvPr userDrawn="1"/>
          </p:nvSpPr>
          <p:spPr bwMode="auto">
            <a:xfrm>
              <a:off x="2192649"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11" name="Oval 910"/>
            <p:cNvSpPr>
              <a:spLocks noChangeAspect="1" noChangeArrowheads="1"/>
            </p:cNvSpPr>
            <p:nvPr userDrawn="1"/>
          </p:nvSpPr>
          <p:spPr bwMode="auto">
            <a:xfrm>
              <a:off x="2641966"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12" name="Oval 911"/>
            <p:cNvSpPr>
              <a:spLocks noChangeAspect="1" noChangeArrowheads="1"/>
            </p:cNvSpPr>
            <p:nvPr userDrawn="1"/>
          </p:nvSpPr>
          <p:spPr bwMode="auto">
            <a:xfrm>
              <a:off x="3989926"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13" name="Oval 912"/>
            <p:cNvSpPr>
              <a:spLocks noChangeAspect="1" noChangeArrowheads="1"/>
            </p:cNvSpPr>
            <p:nvPr userDrawn="1"/>
          </p:nvSpPr>
          <p:spPr bwMode="auto">
            <a:xfrm>
              <a:off x="4103010"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14" name="Oval 913"/>
            <p:cNvSpPr>
              <a:spLocks noChangeAspect="1" noChangeArrowheads="1"/>
            </p:cNvSpPr>
            <p:nvPr userDrawn="1"/>
          </p:nvSpPr>
          <p:spPr bwMode="auto">
            <a:xfrm>
              <a:off x="4214587"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15" name="Oval 914"/>
            <p:cNvSpPr>
              <a:spLocks noChangeAspect="1" noChangeArrowheads="1"/>
            </p:cNvSpPr>
            <p:nvPr userDrawn="1"/>
          </p:nvSpPr>
          <p:spPr bwMode="auto">
            <a:xfrm>
              <a:off x="4327669"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16" name="Oval 915"/>
            <p:cNvSpPr>
              <a:spLocks noChangeAspect="1" noChangeArrowheads="1"/>
            </p:cNvSpPr>
            <p:nvPr userDrawn="1"/>
          </p:nvSpPr>
          <p:spPr bwMode="auto">
            <a:xfrm>
              <a:off x="4439245"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17" name="Oval 916"/>
            <p:cNvSpPr>
              <a:spLocks noChangeAspect="1" noChangeArrowheads="1"/>
            </p:cNvSpPr>
            <p:nvPr userDrawn="1"/>
          </p:nvSpPr>
          <p:spPr bwMode="auto">
            <a:xfrm>
              <a:off x="4552329"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18" name="Oval 917"/>
            <p:cNvSpPr>
              <a:spLocks noChangeAspect="1" noChangeArrowheads="1"/>
            </p:cNvSpPr>
            <p:nvPr userDrawn="1"/>
          </p:nvSpPr>
          <p:spPr bwMode="auto">
            <a:xfrm>
              <a:off x="4663905"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19" name="Oval 918"/>
            <p:cNvSpPr>
              <a:spLocks noChangeAspect="1" noChangeArrowheads="1"/>
            </p:cNvSpPr>
            <p:nvPr userDrawn="1"/>
          </p:nvSpPr>
          <p:spPr bwMode="auto">
            <a:xfrm>
              <a:off x="4776989"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20" name="Oval 919"/>
            <p:cNvSpPr>
              <a:spLocks noChangeAspect="1" noChangeArrowheads="1"/>
            </p:cNvSpPr>
            <p:nvPr userDrawn="1"/>
          </p:nvSpPr>
          <p:spPr bwMode="auto">
            <a:xfrm>
              <a:off x="4888565"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21" name="Oval 920"/>
            <p:cNvSpPr>
              <a:spLocks noChangeAspect="1" noChangeArrowheads="1"/>
            </p:cNvSpPr>
            <p:nvPr userDrawn="1"/>
          </p:nvSpPr>
          <p:spPr bwMode="auto">
            <a:xfrm>
              <a:off x="5001649"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22" name="Oval 921"/>
            <p:cNvSpPr>
              <a:spLocks noChangeAspect="1" noChangeArrowheads="1"/>
            </p:cNvSpPr>
            <p:nvPr userDrawn="1"/>
          </p:nvSpPr>
          <p:spPr bwMode="auto">
            <a:xfrm>
              <a:off x="5113225"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23" name="Oval 922"/>
            <p:cNvSpPr>
              <a:spLocks noChangeAspect="1" noChangeArrowheads="1"/>
            </p:cNvSpPr>
            <p:nvPr userDrawn="1"/>
          </p:nvSpPr>
          <p:spPr bwMode="auto">
            <a:xfrm>
              <a:off x="5337884"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24" name="Oval 923"/>
            <p:cNvSpPr>
              <a:spLocks noChangeAspect="1" noChangeArrowheads="1"/>
            </p:cNvSpPr>
            <p:nvPr userDrawn="1"/>
          </p:nvSpPr>
          <p:spPr bwMode="auto">
            <a:xfrm>
              <a:off x="5450969"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25" name="Oval 924"/>
            <p:cNvSpPr>
              <a:spLocks noChangeAspect="1" noChangeArrowheads="1"/>
            </p:cNvSpPr>
            <p:nvPr userDrawn="1"/>
          </p:nvSpPr>
          <p:spPr bwMode="auto">
            <a:xfrm>
              <a:off x="5562544"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26" name="Oval 925"/>
            <p:cNvSpPr>
              <a:spLocks noChangeAspect="1" noChangeArrowheads="1"/>
            </p:cNvSpPr>
            <p:nvPr userDrawn="1"/>
          </p:nvSpPr>
          <p:spPr bwMode="auto">
            <a:xfrm>
              <a:off x="6124948"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27" name="Oval 926"/>
            <p:cNvSpPr>
              <a:spLocks noChangeAspect="1" noChangeArrowheads="1"/>
            </p:cNvSpPr>
            <p:nvPr userDrawn="1"/>
          </p:nvSpPr>
          <p:spPr bwMode="auto">
            <a:xfrm>
              <a:off x="6238032"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28" name="Oval 927"/>
            <p:cNvSpPr>
              <a:spLocks noChangeAspect="1" noChangeArrowheads="1"/>
            </p:cNvSpPr>
            <p:nvPr userDrawn="1"/>
          </p:nvSpPr>
          <p:spPr bwMode="auto">
            <a:xfrm>
              <a:off x="6574266"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29" name="Oval 928"/>
            <p:cNvSpPr>
              <a:spLocks noChangeAspect="1" noChangeArrowheads="1"/>
            </p:cNvSpPr>
            <p:nvPr userDrawn="1"/>
          </p:nvSpPr>
          <p:spPr bwMode="auto">
            <a:xfrm>
              <a:off x="6687351"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30" name="Oval 929"/>
            <p:cNvSpPr>
              <a:spLocks noChangeAspect="1" noChangeArrowheads="1"/>
            </p:cNvSpPr>
            <p:nvPr userDrawn="1"/>
          </p:nvSpPr>
          <p:spPr bwMode="auto">
            <a:xfrm>
              <a:off x="6798926"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31" name="Oval 930"/>
            <p:cNvSpPr>
              <a:spLocks noChangeAspect="1" noChangeArrowheads="1"/>
            </p:cNvSpPr>
            <p:nvPr userDrawn="1"/>
          </p:nvSpPr>
          <p:spPr bwMode="auto">
            <a:xfrm>
              <a:off x="6912010" y="35265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32" name="Oval 931"/>
            <p:cNvSpPr>
              <a:spLocks noChangeAspect="1" noChangeArrowheads="1"/>
            </p:cNvSpPr>
            <p:nvPr userDrawn="1"/>
          </p:nvSpPr>
          <p:spPr bwMode="auto">
            <a:xfrm>
              <a:off x="7136671" y="35265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33" name="Oval 932"/>
            <p:cNvSpPr>
              <a:spLocks noChangeAspect="1" noChangeArrowheads="1"/>
            </p:cNvSpPr>
            <p:nvPr userDrawn="1"/>
          </p:nvSpPr>
          <p:spPr bwMode="auto">
            <a:xfrm>
              <a:off x="7248247" y="3526502"/>
              <a:ext cx="85943" cy="85944"/>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34" name="Oval 933"/>
            <p:cNvSpPr>
              <a:spLocks noChangeAspect="1" noChangeArrowheads="1"/>
            </p:cNvSpPr>
            <p:nvPr userDrawn="1"/>
          </p:nvSpPr>
          <p:spPr bwMode="auto">
            <a:xfrm>
              <a:off x="2192649"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35" name="Oval 934"/>
            <p:cNvSpPr>
              <a:spLocks noChangeAspect="1" noChangeArrowheads="1"/>
            </p:cNvSpPr>
            <p:nvPr userDrawn="1"/>
          </p:nvSpPr>
          <p:spPr bwMode="auto">
            <a:xfrm>
              <a:off x="2304225"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36" name="Oval 935"/>
            <p:cNvSpPr>
              <a:spLocks noChangeAspect="1" noChangeArrowheads="1"/>
            </p:cNvSpPr>
            <p:nvPr userDrawn="1"/>
          </p:nvSpPr>
          <p:spPr bwMode="auto">
            <a:xfrm>
              <a:off x="3989926"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37" name="Oval 936"/>
            <p:cNvSpPr>
              <a:spLocks noChangeAspect="1" noChangeArrowheads="1"/>
            </p:cNvSpPr>
            <p:nvPr userDrawn="1"/>
          </p:nvSpPr>
          <p:spPr bwMode="auto">
            <a:xfrm>
              <a:off x="4103010"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38" name="Oval 937"/>
            <p:cNvSpPr>
              <a:spLocks noChangeAspect="1" noChangeArrowheads="1"/>
            </p:cNvSpPr>
            <p:nvPr userDrawn="1"/>
          </p:nvSpPr>
          <p:spPr bwMode="auto">
            <a:xfrm>
              <a:off x="4214586"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39" name="Oval 938"/>
            <p:cNvSpPr>
              <a:spLocks noChangeAspect="1" noChangeArrowheads="1"/>
            </p:cNvSpPr>
            <p:nvPr userDrawn="1"/>
          </p:nvSpPr>
          <p:spPr bwMode="auto">
            <a:xfrm>
              <a:off x="4327669"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40" name="Oval 939"/>
            <p:cNvSpPr>
              <a:spLocks noChangeAspect="1" noChangeArrowheads="1"/>
            </p:cNvSpPr>
            <p:nvPr userDrawn="1"/>
          </p:nvSpPr>
          <p:spPr bwMode="auto">
            <a:xfrm>
              <a:off x="4439245"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41" name="Oval 940"/>
            <p:cNvSpPr>
              <a:spLocks noChangeAspect="1" noChangeArrowheads="1"/>
            </p:cNvSpPr>
            <p:nvPr userDrawn="1"/>
          </p:nvSpPr>
          <p:spPr bwMode="auto">
            <a:xfrm>
              <a:off x="4552329"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42" name="Oval 941"/>
            <p:cNvSpPr>
              <a:spLocks noChangeAspect="1" noChangeArrowheads="1"/>
            </p:cNvSpPr>
            <p:nvPr userDrawn="1"/>
          </p:nvSpPr>
          <p:spPr bwMode="auto">
            <a:xfrm>
              <a:off x="4663905"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43" name="Oval 942"/>
            <p:cNvSpPr>
              <a:spLocks noChangeAspect="1" noChangeArrowheads="1"/>
            </p:cNvSpPr>
            <p:nvPr userDrawn="1"/>
          </p:nvSpPr>
          <p:spPr bwMode="auto">
            <a:xfrm>
              <a:off x="4776989"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44" name="Oval 943"/>
            <p:cNvSpPr>
              <a:spLocks noChangeAspect="1" noChangeArrowheads="1"/>
            </p:cNvSpPr>
            <p:nvPr userDrawn="1"/>
          </p:nvSpPr>
          <p:spPr bwMode="auto">
            <a:xfrm>
              <a:off x="4888565"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45" name="Oval 944"/>
            <p:cNvSpPr>
              <a:spLocks noChangeAspect="1" noChangeArrowheads="1"/>
            </p:cNvSpPr>
            <p:nvPr userDrawn="1"/>
          </p:nvSpPr>
          <p:spPr bwMode="auto">
            <a:xfrm>
              <a:off x="5001649"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46" name="Oval 945"/>
            <p:cNvSpPr>
              <a:spLocks noChangeAspect="1" noChangeArrowheads="1"/>
            </p:cNvSpPr>
            <p:nvPr userDrawn="1"/>
          </p:nvSpPr>
          <p:spPr bwMode="auto">
            <a:xfrm>
              <a:off x="5113225"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47" name="Oval 946"/>
            <p:cNvSpPr>
              <a:spLocks noChangeAspect="1" noChangeArrowheads="1"/>
            </p:cNvSpPr>
            <p:nvPr userDrawn="1"/>
          </p:nvSpPr>
          <p:spPr bwMode="auto">
            <a:xfrm>
              <a:off x="5226308"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48" name="Oval 947"/>
            <p:cNvSpPr>
              <a:spLocks noChangeAspect="1" noChangeArrowheads="1"/>
            </p:cNvSpPr>
            <p:nvPr userDrawn="1"/>
          </p:nvSpPr>
          <p:spPr bwMode="auto">
            <a:xfrm>
              <a:off x="6124948" y="36305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49" name="Oval 948"/>
            <p:cNvSpPr>
              <a:spLocks noChangeAspect="1" noChangeArrowheads="1"/>
            </p:cNvSpPr>
            <p:nvPr userDrawn="1"/>
          </p:nvSpPr>
          <p:spPr bwMode="auto">
            <a:xfrm>
              <a:off x="6238032"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50" name="Oval 949"/>
            <p:cNvSpPr>
              <a:spLocks noChangeAspect="1" noChangeArrowheads="1"/>
            </p:cNvSpPr>
            <p:nvPr userDrawn="1"/>
          </p:nvSpPr>
          <p:spPr bwMode="auto">
            <a:xfrm>
              <a:off x="6687351"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51" name="Oval 950"/>
            <p:cNvSpPr>
              <a:spLocks noChangeAspect="1" noChangeArrowheads="1"/>
            </p:cNvSpPr>
            <p:nvPr userDrawn="1"/>
          </p:nvSpPr>
          <p:spPr bwMode="auto">
            <a:xfrm>
              <a:off x="6798926"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52" name="Oval 951"/>
            <p:cNvSpPr>
              <a:spLocks noChangeAspect="1" noChangeArrowheads="1"/>
            </p:cNvSpPr>
            <p:nvPr userDrawn="1"/>
          </p:nvSpPr>
          <p:spPr bwMode="auto">
            <a:xfrm>
              <a:off x="7248247" y="36305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53" name="Oval 952"/>
            <p:cNvSpPr>
              <a:spLocks noChangeAspect="1" noChangeArrowheads="1"/>
            </p:cNvSpPr>
            <p:nvPr userDrawn="1"/>
          </p:nvSpPr>
          <p:spPr bwMode="auto">
            <a:xfrm>
              <a:off x="2304225"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54" name="Oval 953"/>
            <p:cNvSpPr>
              <a:spLocks noChangeAspect="1" noChangeArrowheads="1"/>
            </p:cNvSpPr>
            <p:nvPr userDrawn="1"/>
          </p:nvSpPr>
          <p:spPr bwMode="auto">
            <a:xfrm>
              <a:off x="2417309"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55" name="Oval 954"/>
            <p:cNvSpPr>
              <a:spLocks noChangeAspect="1" noChangeArrowheads="1"/>
            </p:cNvSpPr>
            <p:nvPr userDrawn="1"/>
          </p:nvSpPr>
          <p:spPr bwMode="auto">
            <a:xfrm>
              <a:off x="2528884"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56" name="Oval 955"/>
            <p:cNvSpPr>
              <a:spLocks noChangeAspect="1" noChangeArrowheads="1"/>
            </p:cNvSpPr>
            <p:nvPr userDrawn="1"/>
          </p:nvSpPr>
          <p:spPr bwMode="auto">
            <a:xfrm>
              <a:off x="2641967"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57" name="Oval 956"/>
            <p:cNvSpPr>
              <a:spLocks noChangeAspect="1" noChangeArrowheads="1"/>
            </p:cNvSpPr>
            <p:nvPr userDrawn="1"/>
          </p:nvSpPr>
          <p:spPr bwMode="auto">
            <a:xfrm>
              <a:off x="2753543"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58" name="Oval 957"/>
            <p:cNvSpPr>
              <a:spLocks noChangeAspect="1" noChangeArrowheads="1"/>
            </p:cNvSpPr>
            <p:nvPr userDrawn="1"/>
          </p:nvSpPr>
          <p:spPr bwMode="auto">
            <a:xfrm>
              <a:off x="3989925"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59" name="Oval 958"/>
            <p:cNvSpPr>
              <a:spLocks noChangeAspect="1" noChangeArrowheads="1"/>
            </p:cNvSpPr>
            <p:nvPr userDrawn="1"/>
          </p:nvSpPr>
          <p:spPr bwMode="auto">
            <a:xfrm>
              <a:off x="4103011"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60" name="Oval 959"/>
            <p:cNvSpPr>
              <a:spLocks noChangeAspect="1" noChangeArrowheads="1"/>
            </p:cNvSpPr>
            <p:nvPr userDrawn="1"/>
          </p:nvSpPr>
          <p:spPr bwMode="auto">
            <a:xfrm>
              <a:off x="4214587"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61" name="Oval 960"/>
            <p:cNvSpPr>
              <a:spLocks noChangeAspect="1" noChangeArrowheads="1"/>
            </p:cNvSpPr>
            <p:nvPr userDrawn="1"/>
          </p:nvSpPr>
          <p:spPr bwMode="auto">
            <a:xfrm>
              <a:off x="4327669"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62" name="Oval 961"/>
            <p:cNvSpPr>
              <a:spLocks noChangeAspect="1" noChangeArrowheads="1"/>
            </p:cNvSpPr>
            <p:nvPr userDrawn="1"/>
          </p:nvSpPr>
          <p:spPr bwMode="auto">
            <a:xfrm>
              <a:off x="4439245"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63" name="Oval 962"/>
            <p:cNvSpPr>
              <a:spLocks noChangeAspect="1" noChangeArrowheads="1"/>
            </p:cNvSpPr>
            <p:nvPr userDrawn="1"/>
          </p:nvSpPr>
          <p:spPr bwMode="auto">
            <a:xfrm>
              <a:off x="4552329"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64" name="Oval 963"/>
            <p:cNvSpPr>
              <a:spLocks noChangeAspect="1" noChangeArrowheads="1"/>
            </p:cNvSpPr>
            <p:nvPr userDrawn="1"/>
          </p:nvSpPr>
          <p:spPr bwMode="auto">
            <a:xfrm>
              <a:off x="4663905"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65" name="Oval 964"/>
            <p:cNvSpPr>
              <a:spLocks noChangeAspect="1" noChangeArrowheads="1"/>
            </p:cNvSpPr>
            <p:nvPr userDrawn="1"/>
          </p:nvSpPr>
          <p:spPr bwMode="auto">
            <a:xfrm>
              <a:off x="4776989"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66" name="Oval 965"/>
            <p:cNvSpPr>
              <a:spLocks noChangeAspect="1" noChangeArrowheads="1"/>
            </p:cNvSpPr>
            <p:nvPr userDrawn="1"/>
          </p:nvSpPr>
          <p:spPr bwMode="auto">
            <a:xfrm>
              <a:off x="4888565"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67" name="Oval 966"/>
            <p:cNvSpPr>
              <a:spLocks noChangeAspect="1" noChangeArrowheads="1"/>
            </p:cNvSpPr>
            <p:nvPr userDrawn="1"/>
          </p:nvSpPr>
          <p:spPr bwMode="auto">
            <a:xfrm>
              <a:off x="5001649"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68" name="Oval 967"/>
            <p:cNvSpPr>
              <a:spLocks noChangeAspect="1" noChangeArrowheads="1"/>
            </p:cNvSpPr>
            <p:nvPr userDrawn="1"/>
          </p:nvSpPr>
          <p:spPr bwMode="auto">
            <a:xfrm>
              <a:off x="5113226"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69" name="Oval 968"/>
            <p:cNvSpPr>
              <a:spLocks noChangeAspect="1" noChangeArrowheads="1"/>
            </p:cNvSpPr>
            <p:nvPr userDrawn="1"/>
          </p:nvSpPr>
          <p:spPr bwMode="auto">
            <a:xfrm>
              <a:off x="5226308"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70" name="Oval 969"/>
            <p:cNvSpPr>
              <a:spLocks noChangeAspect="1" noChangeArrowheads="1"/>
            </p:cNvSpPr>
            <p:nvPr userDrawn="1"/>
          </p:nvSpPr>
          <p:spPr bwMode="auto">
            <a:xfrm>
              <a:off x="5337884"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71" name="Oval 970"/>
            <p:cNvSpPr>
              <a:spLocks noChangeAspect="1" noChangeArrowheads="1"/>
            </p:cNvSpPr>
            <p:nvPr userDrawn="1"/>
          </p:nvSpPr>
          <p:spPr bwMode="auto">
            <a:xfrm>
              <a:off x="5450969"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72" name="Oval 971"/>
            <p:cNvSpPr>
              <a:spLocks noChangeAspect="1" noChangeArrowheads="1"/>
            </p:cNvSpPr>
            <p:nvPr userDrawn="1"/>
          </p:nvSpPr>
          <p:spPr bwMode="auto">
            <a:xfrm>
              <a:off x="5562544"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73" name="Oval 972"/>
            <p:cNvSpPr>
              <a:spLocks noChangeAspect="1" noChangeArrowheads="1"/>
            </p:cNvSpPr>
            <p:nvPr userDrawn="1"/>
          </p:nvSpPr>
          <p:spPr bwMode="auto">
            <a:xfrm>
              <a:off x="6124948" y="373457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74" name="Oval 973"/>
            <p:cNvSpPr>
              <a:spLocks noChangeAspect="1" noChangeArrowheads="1"/>
            </p:cNvSpPr>
            <p:nvPr userDrawn="1"/>
          </p:nvSpPr>
          <p:spPr bwMode="auto">
            <a:xfrm>
              <a:off x="6687351"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75" name="Oval 974"/>
            <p:cNvSpPr>
              <a:spLocks noChangeAspect="1" noChangeArrowheads="1"/>
            </p:cNvSpPr>
            <p:nvPr userDrawn="1"/>
          </p:nvSpPr>
          <p:spPr bwMode="auto">
            <a:xfrm>
              <a:off x="6798926"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76" name="Oval 975"/>
            <p:cNvSpPr>
              <a:spLocks noChangeAspect="1" noChangeArrowheads="1"/>
            </p:cNvSpPr>
            <p:nvPr userDrawn="1"/>
          </p:nvSpPr>
          <p:spPr bwMode="auto">
            <a:xfrm>
              <a:off x="7248247" y="373457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77" name="Oval 976"/>
            <p:cNvSpPr>
              <a:spLocks noChangeAspect="1" noChangeArrowheads="1"/>
            </p:cNvSpPr>
            <p:nvPr userDrawn="1"/>
          </p:nvSpPr>
          <p:spPr bwMode="auto">
            <a:xfrm>
              <a:off x="2528884"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78" name="Oval 977"/>
            <p:cNvSpPr>
              <a:spLocks noChangeAspect="1" noChangeArrowheads="1"/>
            </p:cNvSpPr>
            <p:nvPr userDrawn="1"/>
          </p:nvSpPr>
          <p:spPr bwMode="auto">
            <a:xfrm>
              <a:off x="2641967"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79" name="Oval 978"/>
            <p:cNvSpPr>
              <a:spLocks noChangeAspect="1" noChangeArrowheads="1"/>
            </p:cNvSpPr>
            <p:nvPr userDrawn="1"/>
          </p:nvSpPr>
          <p:spPr bwMode="auto">
            <a:xfrm>
              <a:off x="2753543"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80" name="Oval 979"/>
            <p:cNvSpPr>
              <a:spLocks noChangeAspect="1" noChangeArrowheads="1"/>
            </p:cNvSpPr>
            <p:nvPr userDrawn="1"/>
          </p:nvSpPr>
          <p:spPr bwMode="auto">
            <a:xfrm>
              <a:off x="2866627"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81" name="Oval 980"/>
            <p:cNvSpPr>
              <a:spLocks noChangeAspect="1" noChangeArrowheads="1"/>
            </p:cNvSpPr>
            <p:nvPr userDrawn="1"/>
          </p:nvSpPr>
          <p:spPr bwMode="auto">
            <a:xfrm>
              <a:off x="4103011"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82" name="Oval 981"/>
            <p:cNvSpPr>
              <a:spLocks noChangeAspect="1" noChangeArrowheads="1"/>
            </p:cNvSpPr>
            <p:nvPr userDrawn="1"/>
          </p:nvSpPr>
          <p:spPr bwMode="auto">
            <a:xfrm>
              <a:off x="4214587"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83" name="Oval 982"/>
            <p:cNvSpPr>
              <a:spLocks noChangeAspect="1" noChangeArrowheads="1"/>
            </p:cNvSpPr>
            <p:nvPr userDrawn="1"/>
          </p:nvSpPr>
          <p:spPr bwMode="auto">
            <a:xfrm>
              <a:off x="4327669"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84" name="Oval 983"/>
            <p:cNvSpPr>
              <a:spLocks noChangeAspect="1" noChangeArrowheads="1"/>
            </p:cNvSpPr>
            <p:nvPr userDrawn="1"/>
          </p:nvSpPr>
          <p:spPr bwMode="auto">
            <a:xfrm>
              <a:off x="4439245"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85" name="Oval 984"/>
            <p:cNvSpPr>
              <a:spLocks noChangeAspect="1" noChangeArrowheads="1"/>
            </p:cNvSpPr>
            <p:nvPr userDrawn="1"/>
          </p:nvSpPr>
          <p:spPr bwMode="auto">
            <a:xfrm>
              <a:off x="4552329"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86" name="Oval 985"/>
            <p:cNvSpPr>
              <a:spLocks noChangeAspect="1" noChangeArrowheads="1"/>
            </p:cNvSpPr>
            <p:nvPr userDrawn="1"/>
          </p:nvSpPr>
          <p:spPr bwMode="auto">
            <a:xfrm>
              <a:off x="4663905"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87" name="Oval 986"/>
            <p:cNvSpPr>
              <a:spLocks noChangeAspect="1" noChangeArrowheads="1"/>
            </p:cNvSpPr>
            <p:nvPr userDrawn="1"/>
          </p:nvSpPr>
          <p:spPr bwMode="auto">
            <a:xfrm>
              <a:off x="4776989"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88" name="Oval 987"/>
            <p:cNvSpPr>
              <a:spLocks noChangeAspect="1" noChangeArrowheads="1"/>
            </p:cNvSpPr>
            <p:nvPr userDrawn="1"/>
          </p:nvSpPr>
          <p:spPr bwMode="auto">
            <a:xfrm>
              <a:off x="4888565"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89" name="Oval 988"/>
            <p:cNvSpPr>
              <a:spLocks noChangeAspect="1" noChangeArrowheads="1"/>
            </p:cNvSpPr>
            <p:nvPr userDrawn="1"/>
          </p:nvSpPr>
          <p:spPr bwMode="auto">
            <a:xfrm>
              <a:off x="5001649"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90" name="Oval 989"/>
            <p:cNvSpPr>
              <a:spLocks noChangeAspect="1" noChangeArrowheads="1"/>
            </p:cNvSpPr>
            <p:nvPr userDrawn="1"/>
          </p:nvSpPr>
          <p:spPr bwMode="auto">
            <a:xfrm>
              <a:off x="5113226"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91" name="Oval 990"/>
            <p:cNvSpPr>
              <a:spLocks noChangeAspect="1" noChangeArrowheads="1"/>
            </p:cNvSpPr>
            <p:nvPr userDrawn="1"/>
          </p:nvSpPr>
          <p:spPr bwMode="auto">
            <a:xfrm>
              <a:off x="5226308"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92" name="Oval 991"/>
            <p:cNvSpPr>
              <a:spLocks noChangeAspect="1" noChangeArrowheads="1"/>
            </p:cNvSpPr>
            <p:nvPr userDrawn="1"/>
          </p:nvSpPr>
          <p:spPr bwMode="auto">
            <a:xfrm>
              <a:off x="5337884" y="383710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93" name="Oval 992"/>
            <p:cNvSpPr>
              <a:spLocks noChangeAspect="1" noChangeArrowheads="1"/>
            </p:cNvSpPr>
            <p:nvPr userDrawn="1"/>
          </p:nvSpPr>
          <p:spPr bwMode="auto">
            <a:xfrm>
              <a:off x="5450969"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94" name="Oval 993"/>
            <p:cNvSpPr>
              <a:spLocks noChangeAspect="1" noChangeArrowheads="1"/>
            </p:cNvSpPr>
            <p:nvPr userDrawn="1"/>
          </p:nvSpPr>
          <p:spPr bwMode="auto">
            <a:xfrm>
              <a:off x="6238032"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95" name="Oval 994"/>
            <p:cNvSpPr>
              <a:spLocks noChangeAspect="1" noChangeArrowheads="1"/>
            </p:cNvSpPr>
            <p:nvPr userDrawn="1"/>
          </p:nvSpPr>
          <p:spPr bwMode="auto">
            <a:xfrm>
              <a:off x="6687351"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96" name="Oval 995"/>
            <p:cNvSpPr>
              <a:spLocks noChangeAspect="1" noChangeArrowheads="1"/>
            </p:cNvSpPr>
            <p:nvPr userDrawn="1"/>
          </p:nvSpPr>
          <p:spPr bwMode="auto">
            <a:xfrm>
              <a:off x="7248247" y="383710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97" name="Oval 996"/>
            <p:cNvSpPr>
              <a:spLocks noChangeAspect="1" noChangeArrowheads="1"/>
            </p:cNvSpPr>
            <p:nvPr userDrawn="1"/>
          </p:nvSpPr>
          <p:spPr bwMode="auto">
            <a:xfrm>
              <a:off x="2528884"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98" name="Oval 997"/>
            <p:cNvSpPr>
              <a:spLocks noChangeAspect="1" noChangeArrowheads="1"/>
            </p:cNvSpPr>
            <p:nvPr userDrawn="1"/>
          </p:nvSpPr>
          <p:spPr bwMode="auto">
            <a:xfrm>
              <a:off x="2641967"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999" name="Oval 998"/>
            <p:cNvSpPr>
              <a:spLocks noChangeAspect="1" noChangeArrowheads="1"/>
            </p:cNvSpPr>
            <p:nvPr userDrawn="1"/>
          </p:nvSpPr>
          <p:spPr bwMode="auto">
            <a:xfrm>
              <a:off x="2753543"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00" name="Oval 999"/>
            <p:cNvSpPr>
              <a:spLocks noChangeAspect="1" noChangeArrowheads="1"/>
            </p:cNvSpPr>
            <p:nvPr userDrawn="1"/>
          </p:nvSpPr>
          <p:spPr bwMode="auto">
            <a:xfrm>
              <a:off x="2866627"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01" name="Oval 1000"/>
            <p:cNvSpPr>
              <a:spLocks noChangeAspect="1" noChangeArrowheads="1"/>
            </p:cNvSpPr>
            <p:nvPr userDrawn="1"/>
          </p:nvSpPr>
          <p:spPr bwMode="auto">
            <a:xfrm>
              <a:off x="2978203"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02" name="Oval 1001"/>
            <p:cNvSpPr>
              <a:spLocks noChangeAspect="1" noChangeArrowheads="1"/>
            </p:cNvSpPr>
            <p:nvPr userDrawn="1"/>
          </p:nvSpPr>
          <p:spPr bwMode="auto">
            <a:xfrm>
              <a:off x="3091288"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03" name="Oval 1002"/>
            <p:cNvSpPr>
              <a:spLocks noChangeAspect="1" noChangeArrowheads="1"/>
            </p:cNvSpPr>
            <p:nvPr userDrawn="1"/>
          </p:nvSpPr>
          <p:spPr bwMode="auto">
            <a:xfrm>
              <a:off x="4552329"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04" name="Oval 1003"/>
            <p:cNvSpPr>
              <a:spLocks noChangeAspect="1" noChangeArrowheads="1"/>
            </p:cNvSpPr>
            <p:nvPr userDrawn="1"/>
          </p:nvSpPr>
          <p:spPr bwMode="auto">
            <a:xfrm>
              <a:off x="4663905"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05" name="Oval 1004"/>
            <p:cNvSpPr>
              <a:spLocks noChangeAspect="1" noChangeArrowheads="1"/>
            </p:cNvSpPr>
            <p:nvPr userDrawn="1"/>
          </p:nvSpPr>
          <p:spPr bwMode="auto">
            <a:xfrm>
              <a:off x="4776989"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06" name="Oval 1005"/>
            <p:cNvSpPr>
              <a:spLocks noChangeAspect="1" noChangeArrowheads="1"/>
            </p:cNvSpPr>
            <p:nvPr userDrawn="1"/>
          </p:nvSpPr>
          <p:spPr bwMode="auto">
            <a:xfrm>
              <a:off x="4888565"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07" name="Oval 1006"/>
            <p:cNvSpPr>
              <a:spLocks noChangeAspect="1" noChangeArrowheads="1"/>
            </p:cNvSpPr>
            <p:nvPr userDrawn="1"/>
          </p:nvSpPr>
          <p:spPr bwMode="auto">
            <a:xfrm>
              <a:off x="5001649"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08" name="Oval 1007"/>
            <p:cNvSpPr>
              <a:spLocks noChangeAspect="1" noChangeArrowheads="1"/>
            </p:cNvSpPr>
            <p:nvPr userDrawn="1"/>
          </p:nvSpPr>
          <p:spPr bwMode="auto">
            <a:xfrm>
              <a:off x="5113226"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09" name="Oval 1008"/>
            <p:cNvSpPr>
              <a:spLocks noChangeAspect="1" noChangeArrowheads="1"/>
            </p:cNvSpPr>
            <p:nvPr userDrawn="1"/>
          </p:nvSpPr>
          <p:spPr bwMode="auto">
            <a:xfrm>
              <a:off x="5226308"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10" name="Oval 1009"/>
            <p:cNvSpPr>
              <a:spLocks noChangeAspect="1" noChangeArrowheads="1"/>
            </p:cNvSpPr>
            <p:nvPr userDrawn="1"/>
          </p:nvSpPr>
          <p:spPr bwMode="auto">
            <a:xfrm>
              <a:off x="5337884" y="394114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11" name="Oval 1010"/>
            <p:cNvSpPr>
              <a:spLocks noChangeAspect="1" noChangeArrowheads="1"/>
            </p:cNvSpPr>
            <p:nvPr userDrawn="1"/>
          </p:nvSpPr>
          <p:spPr bwMode="auto">
            <a:xfrm>
              <a:off x="5450969"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12" name="Oval 1011"/>
            <p:cNvSpPr>
              <a:spLocks noChangeAspect="1" noChangeArrowheads="1"/>
            </p:cNvSpPr>
            <p:nvPr/>
          </p:nvSpPr>
          <p:spPr bwMode="auto">
            <a:xfrm>
              <a:off x="6687351" y="394114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13" name="Oval 1012"/>
            <p:cNvSpPr>
              <a:spLocks noChangeAspect="1" noChangeArrowheads="1"/>
            </p:cNvSpPr>
            <p:nvPr userDrawn="1"/>
          </p:nvSpPr>
          <p:spPr bwMode="auto">
            <a:xfrm>
              <a:off x="7023586" y="3941142"/>
              <a:ext cx="85944" cy="85943"/>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14" name="Oval 1013"/>
            <p:cNvSpPr>
              <a:spLocks noChangeAspect="1" noChangeArrowheads="1"/>
            </p:cNvSpPr>
            <p:nvPr userDrawn="1"/>
          </p:nvSpPr>
          <p:spPr bwMode="auto">
            <a:xfrm>
              <a:off x="2417309"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15" name="Oval 1014"/>
            <p:cNvSpPr>
              <a:spLocks noChangeAspect="1" noChangeArrowheads="1"/>
            </p:cNvSpPr>
            <p:nvPr userDrawn="1"/>
          </p:nvSpPr>
          <p:spPr bwMode="auto">
            <a:xfrm>
              <a:off x="2528884"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16" name="Oval 1015"/>
            <p:cNvSpPr>
              <a:spLocks noChangeAspect="1" noChangeArrowheads="1"/>
            </p:cNvSpPr>
            <p:nvPr userDrawn="1"/>
          </p:nvSpPr>
          <p:spPr bwMode="auto">
            <a:xfrm>
              <a:off x="2641967"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17" name="Oval 1016"/>
            <p:cNvSpPr>
              <a:spLocks noChangeAspect="1" noChangeArrowheads="1"/>
            </p:cNvSpPr>
            <p:nvPr userDrawn="1"/>
          </p:nvSpPr>
          <p:spPr bwMode="auto">
            <a:xfrm>
              <a:off x="2753543"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18" name="Oval 1017"/>
            <p:cNvSpPr>
              <a:spLocks noChangeAspect="1" noChangeArrowheads="1"/>
            </p:cNvSpPr>
            <p:nvPr userDrawn="1"/>
          </p:nvSpPr>
          <p:spPr bwMode="auto">
            <a:xfrm>
              <a:off x="2866627"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19" name="Oval 1018"/>
            <p:cNvSpPr>
              <a:spLocks noChangeAspect="1" noChangeArrowheads="1"/>
            </p:cNvSpPr>
            <p:nvPr userDrawn="1"/>
          </p:nvSpPr>
          <p:spPr bwMode="auto">
            <a:xfrm>
              <a:off x="2978203"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20" name="Oval 1019"/>
            <p:cNvSpPr>
              <a:spLocks noChangeAspect="1" noChangeArrowheads="1"/>
            </p:cNvSpPr>
            <p:nvPr userDrawn="1"/>
          </p:nvSpPr>
          <p:spPr bwMode="auto">
            <a:xfrm>
              <a:off x="3091288"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21" name="Oval 1020"/>
            <p:cNvSpPr>
              <a:spLocks noChangeAspect="1" noChangeArrowheads="1"/>
            </p:cNvSpPr>
            <p:nvPr userDrawn="1"/>
          </p:nvSpPr>
          <p:spPr bwMode="auto">
            <a:xfrm>
              <a:off x="3204371"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22" name="Oval 1021"/>
            <p:cNvSpPr>
              <a:spLocks noChangeAspect="1" noChangeArrowheads="1"/>
            </p:cNvSpPr>
            <p:nvPr userDrawn="1"/>
          </p:nvSpPr>
          <p:spPr bwMode="auto">
            <a:xfrm>
              <a:off x="4552329"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23" name="Oval 1022"/>
            <p:cNvSpPr>
              <a:spLocks noChangeAspect="1" noChangeArrowheads="1"/>
            </p:cNvSpPr>
            <p:nvPr userDrawn="1"/>
          </p:nvSpPr>
          <p:spPr bwMode="auto">
            <a:xfrm>
              <a:off x="4663905"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24" name="Oval 1023"/>
            <p:cNvSpPr>
              <a:spLocks noChangeAspect="1" noChangeArrowheads="1"/>
            </p:cNvSpPr>
            <p:nvPr userDrawn="1"/>
          </p:nvSpPr>
          <p:spPr bwMode="auto">
            <a:xfrm>
              <a:off x="4776989"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25" name="Oval 1024"/>
            <p:cNvSpPr>
              <a:spLocks noChangeAspect="1" noChangeArrowheads="1"/>
            </p:cNvSpPr>
            <p:nvPr userDrawn="1"/>
          </p:nvSpPr>
          <p:spPr bwMode="auto">
            <a:xfrm>
              <a:off x="4888565"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26" name="Oval 1025"/>
            <p:cNvSpPr>
              <a:spLocks noChangeAspect="1" noChangeArrowheads="1"/>
            </p:cNvSpPr>
            <p:nvPr userDrawn="1"/>
          </p:nvSpPr>
          <p:spPr bwMode="auto">
            <a:xfrm>
              <a:off x="5001649"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27" name="Oval 1026"/>
            <p:cNvSpPr>
              <a:spLocks noChangeAspect="1" noChangeArrowheads="1"/>
            </p:cNvSpPr>
            <p:nvPr userDrawn="1"/>
          </p:nvSpPr>
          <p:spPr bwMode="auto">
            <a:xfrm>
              <a:off x="5113226"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28" name="Oval 1027"/>
            <p:cNvSpPr>
              <a:spLocks noChangeAspect="1" noChangeArrowheads="1"/>
            </p:cNvSpPr>
            <p:nvPr userDrawn="1"/>
          </p:nvSpPr>
          <p:spPr bwMode="auto">
            <a:xfrm>
              <a:off x="5226308"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29" name="Oval 1028"/>
            <p:cNvSpPr>
              <a:spLocks noChangeAspect="1" noChangeArrowheads="1"/>
            </p:cNvSpPr>
            <p:nvPr userDrawn="1"/>
          </p:nvSpPr>
          <p:spPr bwMode="auto">
            <a:xfrm>
              <a:off x="5337884"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30" name="Oval 1029"/>
            <p:cNvSpPr>
              <a:spLocks noChangeAspect="1" noChangeArrowheads="1"/>
            </p:cNvSpPr>
            <p:nvPr userDrawn="1"/>
          </p:nvSpPr>
          <p:spPr bwMode="auto">
            <a:xfrm>
              <a:off x="6687351"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31" name="Oval 1030"/>
            <p:cNvSpPr>
              <a:spLocks noChangeAspect="1" noChangeArrowheads="1"/>
            </p:cNvSpPr>
            <p:nvPr userDrawn="1"/>
          </p:nvSpPr>
          <p:spPr bwMode="auto">
            <a:xfrm>
              <a:off x="6912010"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32" name="Oval 1031"/>
            <p:cNvSpPr>
              <a:spLocks noChangeAspect="1" noChangeArrowheads="1"/>
            </p:cNvSpPr>
            <p:nvPr userDrawn="1"/>
          </p:nvSpPr>
          <p:spPr bwMode="auto">
            <a:xfrm>
              <a:off x="7023586" y="404517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33" name="Oval 1032"/>
            <p:cNvSpPr>
              <a:spLocks noChangeAspect="1" noChangeArrowheads="1"/>
            </p:cNvSpPr>
            <p:nvPr userDrawn="1"/>
          </p:nvSpPr>
          <p:spPr bwMode="auto">
            <a:xfrm>
              <a:off x="7136671" y="404517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34" name="Oval 1033"/>
            <p:cNvSpPr>
              <a:spLocks noChangeAspect="1" noChangeArrowheads="1"/>
            </p:cNvSpPr>
            <p:nvPr userDrawn="1"/>
          </p:nvSpPr>
          <p:spPr bwMode="auto">
            <a:xfrm>
              <a:off x="2417309"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35" name="Oval 1034"/>
            <p:cNvSpPr>
              <a:spLocks noChangeAspect="1" noChangeArrowheads="1"/>
            </p:cNvSpPr>
            <p:nvPr userDrawn="1"/>
          </p:nvSpPr>
          <p:spPr bwMode="auto">
            <a:xfrm>
              <a:off x="2528884"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36" name="Oval 1035"/>
            <p:cNvSpPr>
              <a:spLocks noChangeAspect="1" noChangeArrowheads="1"/>
            </p:cNvSpPr>
            <p:nvPr userDrawn="1"/>
          </p:nvSpPr>
          <p:spPr bwMode="auto">
            <a:xfrm>
              <a:off x="2641967"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37" name="Oval 1036"/>
            <p:cNvSpPr>
              <a:spLocks noChangeAspect="1" noChangeArrowheads="1"/>
            </p:cNvSpPr>
            <p:nvPr userDrawn="1"/>
          </p:nvSpPr>
          <p:spPr bwMode="auto">
            <a:xfrm>
              <a:off x="2753543"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38" name="Oval 1037"/>
            <p:cNvSpPr>
              <a:spLocks noChangeAspect="1" noChangeArrowheads="1"/>
            </p:cNvSpPr>
            <p:nvPr userDrawn="1"/>
          </p:nvSpPr>
          <p:spPr bwMode="auto">
            <a:xfrm>
              <a:off x="2866627"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39" name="Oval 1038"/>
            <p:cNvSpPr>
              <a:spLocks noChangeAspect="1" noChangeArrowheads="1"/>
            </p:cNvSpPr>
            <p:nvPr userDrawn="1"/>
          </p:nvSpPr>
          <p:spPr bwMode="auto">
            <a:xfrm>
              <a:off x="2978203"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40" name="Oval 1039"/>
            <p:cNvSpPr>
              <a:spLocks noChangeAspect="1" noChangeArrowheads="1"/>
            </p:cNvSpPr>
            <p:nvPr userDrawn="1"/>
          </p:nvSpPr>
          <p:spPr bwMode="auto">
            <a:xfrm>
              <a:off x="3091288"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41" name="Oval 1040"/>
            <p:cNvSpPr>
              <a:spLocks noChangeAspect="1" noChangeArrowheads="1"/>
            </p:cNvSpPr>
            <p:nvPr userDrawn="1"/>
          </p:nvSpPr>
          <p:spPr bwMode="auto">
            <a:xfrm>
              <a:off x="3204371"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42" name="Oval 1041"/>
            <p:cNvSpPr>
              <a:spLocks noChangeAspect="1" noChangeArrowheads="1"/>
            </p:cNvSpPr>
            <p:nvPr userDrawn="1"/>
          </p:nvSpPr>
          <p:spPr bwMode="auto">
            <a:xfrm>
              <a:off x="3315947"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43" name="Oval 1042"/>
            <p:cNvSpPr>
              <a:spLocks noChangeAspect="1" noChangeArrowheads="1"/>
            </p:cNvSpPr>
            <p:nvPr/>
          </p:nvSpPr>
          <p:spPr bwMode="auto">
            <a:xfrm>
              <a:off x="3429031"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44" name="Oval 1043"/>
            <p:cNvSpPr>
              <a:spLocks noChangeAspect="1" noChangeArrowheads="1"/>
            </p:cNvSpPr>
            <p:nvPr userDrawn="1"/>
          </p:nvSpPr>
          <p:spPr bwMode="auto">
            <a:xfrm>
              <a:off x="4663905"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45" name="Oval 1044"/>
            <p:cNvSpPr>
              <a:spLocks noChangeAspect="1" noChangeArrowheads="1"/>
            </p:cNvSpPr>
            <p:nvPr userDrawn="1"/>
          </p:nvSpPr>
          <p:spPr bwMode="auto">
            <a:xfrm>
              <a:off x="4776989"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46" name="Oval 1045"/>
            <p:cNvSpPr>
              <a:spLocks noChangeAspect="1" noChangeArrowheads="1"/>
            </p:cNvSpPr>
            <p:nvPr userDrawn="1"/>
          </p:nvSpPr>
          <p:spPr bwMode="auto">
            <a:xfrm>
              <a:off x="4888565"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47" name="Oval 1046"/>
            <p:cNvSpPr>
              <a:spLocks noChangeAspect="1" noChangeArrowheads="1"/>
            </p:cNvSpPr>
            <p:nvPr userDrawn="1"/>
          </p:nvSpPr>
          <p:spPr bwMode="auto">
            <a:xfrm>
              <a:off x="5001649"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48" name="Oval 1047"/>
            <p:cNvSpPr>
              <a:spLocks noChangeAspect="1" noChangeArrowheads="1"/>
            </p:cNvSpPr>
            <p:nvPr userDrawn="1"/>
          </p:nvSpPr>
          <p:spPr bwMode="auto">
            <a:xfrm>
              <a:off x="5113226"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49" name="Oval 1048"/>
            <p:cNvSpPr>
              <a:spLocks noChangeAspect="1" noChangeArrowheads="1"/>
            </p:cNvSpPr>
            <p:nvPr userDrawn="1"/>
          </p:nvSpPr>
          <p:spPr bwMode="auto">
            <a:xfrm>
              <a:off x="5226308"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50" name="Oval 1049"/>
            <p:cNvSpPr>
              <a:spLocks noChangeAspect="1" noChangeArrowheads="1"/>
            </p:cNvSpPr>
            <p:nvPr userDrawn="1"/>
          </p:nvSpPr>
          <p:spPr bwMode="auto">
            <a:xfrm>
              <a:off x="6798926"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51" name="Oval 1050"/>
            <p:cNvSpPr>
              <a:spLocks noChangeAspect="1" noChangeArrowheads="1"/>
            </p:cNvSpPr>
            <p:nvPr userDrawn="1"/>
          </p:nvSpPr>
          <p:spPr bwMode="auto">
            <a:xfrm>
              <a:off x="7136671"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52" name="Oval 1051"/>
            <p:cNvSpPr>
              <a:spLocks noChangeAspect="1" noChangeArrowheads="1"/>
            </p:cNvSpPr>
            <p:nvPr userDrawn="1"/>
          </p:nvSpPr>
          <p:spPr bwMode="auto">
            <a:xfrm>
              <a:off x="7472905" y="414921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53" name="Oval 1052"/>
            <p:cNvSpPr>
              <a:spLocks noChangeAspect="1" noChangeArrowheads="1"/>
            </p:cNvSpPr>
            <p:nvPr userDrawn="1"/>
          </p:nvSpPr>
          <p:spPr bwMode="auto">
            <a:xfrm>
              <a:off x="7585989"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54" name="Oval 1053"/>
            <p:cNvSpPr>
              <a:spLocks noChangeAspect="1" noChangeArrowheads="1"/>
            </p:cNvSpPr>
            <p:nvPr userDrawn="1"/>
          </p:nvSpPr>
          <p:spPr bwMode="auto">
            <a:xfrm>
              <a:off x="7697565" y="414921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55" name="Oval 1054"/>
            <p:cNvSpPr>
              <a:spLocks noChangeAspect="1" noChangeArrowheads="1"/>
            </p:cNvSpPr>
            <p:nvPr userDrawn="1"/>
          </p:nvSpPr>
          <p:spPr bwMode="auto">
            <a:xfrm>
              <a:off x="2528884"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56" name="Oval 1055"/>
            <p:cNvSpPr>
              <a:spLocks noChangeAspect="1" noChangeArrowheads="1"/>
            </p:cNvSpPr>
            <p:nvPr userDrawn="1"/>
          </p:nvSpPr>
          <p:spPr bwMode="auto">
            <a:xfrm>
              <a:off x="2641967"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57" name="Oval 1056"/>
            <p:cNvSpPr>
              <a:spLocks noChangeAspect="1" noChangeArrowheads="1"/>
            </p:cNvSpPr>
            <p:nvPr userDrawn="1"/>
          </p:nvSpPr>
          <p:spPr bwMode="auto">
            <a:xfrm>
              <a:off x="2753543"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58" name="Oval 1057"/>
            <p:cNvSpPr>
              <a:spLocks noChangeAspect="1" noChangeArrowheads="1"/>
            </p:cNvSpPr>
            <p:nvPr userDrawn="1"/>
          </p:nvSpPr>
          <p:spPr bwMode="auto">
            <a:xfrm>
              <a:off x="2866627"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59" name="Oval 1058"/>
            <p:cNvSpPr>
              <a:spLocks noChangeAspect="1" noChangeArrowheads="1"/>
            </p:cNvSpPr>
            <p:nvPr userDrawn="1"/>
          </p:nvSpPr>
          <p:spPr bwMode="auto">
            <a:xfrm>
              <a:off x="2978203"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60" name="Oval 1059"/>
            <p:cNvSpPr>
              <a:spLocks noChangeAspect="1" noChangeArrowheads="1"/>
            </p:cNvSpPr>
            <p:nvPr userDrawn="1"/>
          </p:nvSpPr>
          <p:spPr bwMode="auto">
            <a:xfrm>
              <a:off x="3091288"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61" name="Oval 1060"/>
            <p:cNvSpPr>
              <a:spLocks noChangeAspect="1" noChangeArrowheads="1"/>
            </p:cNvSpPr>
            <p:nvPr userDrawn="1"/>
          </p:nvSpPr>
          <p:spPr bwMode="auto">
            <a:xfrm>
              <a:off x="3204371"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62" name="Oval 1061"/>
            <p:cNvSpPr>
              <a:spLocks noChangeAspect="1" noChangeArrowheads="1"/>
            </p:cNvSpPr>
            <p:nvPr userDrawn="1"/>
          </p:nvSpPr>
          <p:spPr bwMode="auto">
            <a:xfrm>
              <a:off x="3315947"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63" name="Oval 1062"/>
            <p:cNvSpPr>
              <a:spLocks noChangeAspect="1" noChangeArrowheads="1"/>
            </p:cNvSpPr>
            <p:nvPr userDrawn="1"/>
          </p:nvSpPr>
          <p:spPr bwMode="auto">
            <a:xfrm>
              <a:off x="3429031"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64" name="Oval 1063"/>
            <p:cNvSpPr>
              <a:spLocks noChangeAspect="1" noChangeArrowheads="1"/>
            </p:cNvSpPr>
            <p:nvPr userDrawn="1"/>
          </p:nvSpPr>
          <p:spPr bwMode="auto">
            <a:xfrm>
              <a:off x="4663905"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65" name="Oval 1064"/>
            <p:cNvSpPr>
              <a:spLocks noChangeAspect="1" noChangeArrowheads="1"/>
            </p:cNvSpPr>
            <p:nvPr userDrawn="1"/>
          </p:nvSpPr>
          <p:spPr bwMode="auto">
            <a:xfrm>
              <a:off x="4776989"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66" name="Oval 1065"/>
            <p:cNvSpPr>
              <a:spLocks noChangeAspect="1" noChangeArrowheads="1"/>
            </p:cNvSpPr>
            <p:nvPr userDrawn="1"/>
          </p:nvSpPr>
          <p:spPr bwMode="auto">
            <a:xfrm>
              <a:off x="4888565"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67" name="Oval 1066"/>
            <p:cNvSpPr>
              <a:spLocks noChangeAspect="1" noChangeArrowheads="1"/>
            </p:cNvSpPr>
            <p:nvPr userDrawn="1"/>
          </p:nvSpPr>
          <p:spPr bwMode="auto">
            <a:xfrm>
              <a:off x="5001649"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68" name="Oval 1067"/>
            <p:cNvSpPr>
              <a:spLocks noChangeAspect="1" noChangeArrowheads="1"/>
            </p:cNvSpPr>
            <p:nvPr userDrawn="1"/>
          </p:nvSpPr>
          <p:spPr bwMode="auto">
            <a:xfrm>
              <a:off x="5113226" y="42532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69" name="Oval 1068"/>
            <p:cNvSpPr>
              <a:spLocks noChangeAspect="1" noChangeArrowheads="1"/>
            </p:cNvSpPr>
            <p:nvPr userDrawn="1"/>
          </p:nvSpPr>
          <p:spPr bwMode="auto">
            <a:xfrm>
              <a:off x="5226308"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70" name="Oval 1069"/>
            <p:cNvSpPr>
              <a:spLocks noChangeAspect="1" noChangeArrowheads="1"/>
            </p:cNvSpPr>
            <p:nvPr userDrawn="1"/>
          </p:nvSpPr>
          <p:spPr bwMode="auto">
            <a:xfrm>
              <a:off x="6912010"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71" name="Oval 1070"/>
            <p:cNvSpPr>
              <a:spLocks noChangeAspect="1" noChangeArrowheads="1"/>
            </p:cNvSpPr>
            <p:nvPr userDrawn="1"/>
          </p:nvSpPr>
          <p:spPr bwMode="auto">
            <a:xfrm>
              <a:off x="7023586" y="42532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72" name="Oval 1071"/>
            <p:cNvSpPr>
              <a:spLocks noChangeAspect="1" noChangeArrowheads="1"/>
            </p:cNvSpPr>
            <p:nvPr userDrawn="1"/>
          </p:nvSpPr>
          <p:spPr bwMode="auto">
            <a:xfrm>
              <a:off x="7697565" y="4253251"/>
              <a:ext cx="85943" cy="85944"/>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73" name="Oval 1072"/>
            <p:cNvSpPr>
              <a:spLocks noChangeAspect="1" noChangeArrowheads="1"/>
            </p:cNvSpPr>
            <p:nvPr userDrawn="1"/>
          </p:nvSpPr>
          <p:spPr bwMode="auto">
            <a:xfrm>
              <a:off x="2528884"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74" name="Oval 1073"/>
            <p:cNvSpPr>
              <a:spLocks noChangeAspect="1" noChangeArrowheads="1"/>
            </p:cNvSpPr>
            <p:nvPr userDrawn="1"/>
          </p:nvSpPr>
          <p:spPr bwMode="auto">
            <a:xfrm>
              <a:off x="2641967"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75" name="Oval 1074"/>
            <p:cNvSpPr>
              <a:spLocks noChangeAspect="1" noChangeArrowheads="1"/>
            </p:cNvSpPr>
            <p:nvPr userDrawn="1"/>
          </p:nvSpPr>
          <p:spPr bwMode="auto">
            <a:xfrm>
              <a:off x="2753543"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76" name="Oval 1075"/>
            <p:cNvSpPr>
              <a:spLocks noChangeAspect="1" noChangeArrowheads="1"/>
            </p:cNvSpPr>
            <p:nvPr userDrawn="1"/>
          </p:nvSpPr>
          <p:spPr bwMode="auto">
            <a:xfrm>
              <a:off x="2866628"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77" name="Oval 1076"/>
            <p:cNvSpPr>
              <a:spLocks noChangeAspect="1" noChangeArrowheads="1"/>
            </p:cNvSpPr>
            <p:nvPr userDrawn="1"/>
          </p:nvSpPr>
          <p:spPr bwMode="auto">
            <a:xfrm>
              <a:off x="2978204"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78" name="Oval 1077"/>
            <p:cNvSpPr>
              <a:spLocks noChangeAspect="1" noChangeArrowheads="1"/>
            </p:cNvSpPr>
            <p:nvPr userDrawn="1"/>
          </p:nvSpPr>
          <p:spPr bwMode="auto">
            <a:xfrm>
              <a:off x="3091288"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79" name="Oval 1078"/>
            <p:cNvSpPr>
              <a:spLocks noChangeAspect="1" noChangeArrowheads="1"/>
            </p:cNvSpPr>
            <p:nvPr userDrawn="1"/>
          </p:nvSpPr>
          <p:spPr bwMode="auto">
            <a:xfrm>
              <a:off x="3204371"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80" name="Oval 1079"/>
            <p:cNvSpPr>
              <a:spLocks noChangeAspect="1" noChangeArrowheads="1"/>
            </p:cNvSpPr>
            <p:nvPr userDrawn="1"/>
          </p:nvSpPr>
          <p:spPr bwMode="auto">
            <a:xfrm>
              <a:off x="3315947"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81" name="Oval 1080"/>
            <p:cNvSpPr>
              <a:spLocks noChangeAspect="1" noChangeArrowheads="1"/>
            </p:cNvSpPr>
            <p:nvPr userDrawn="1"/>
          </p:nvSpPr>
          <p:spPr bwMode="auto">
            <a:xfrm>
              <a:off x="3429031"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82" name="Oval 1081"/>
            <p:cNvSpPr>
              <a:spLocks noChangeAspect="1" noChangeArrowheads="1"/>
            </p:cNvSpPr>
            <p:nvPr userDrawn="1"/>
          </p:nvSpPr>
          <p:spPr bwMode="auto">
            <a:xfrm>
              <a:off x="4663905"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83" name="Oval 1082"/>
            <p:cNvSpPr>
              <a:spLocks noChangeAspect="1" noChangeArrowheads="1"/>
            </p:cNvSpPr>
            <p:nvPr userDrawn="1"/>
          </p:nvSpPr>
          <p:spPr bwMode="auto">
            <a:xfrm>
              <a:off x="4776989"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84" name="Oval 1083"/>
            <p:cNvSpPr>
              <a:spLocks noChangeAspect="1" noChangeArrowheads="1"/>
            </p:cNvSpPr>
            <p:nvPr userDrawn="1"/>
          </p:nvSpPr>
          <p:spPr bwMode="auto">
            <a:xfrm>
              <a:off x="4888565"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85" name="Oval 1084"/>
            <p:cNvSpPr>
              <a:spLocks noChangeAspect="1" noChangeArrowheads="1"/>
            </p:cNvSpPr>
            <p:nvPr userDrawn="1"/>
          </p:nvSpPr>
          <p:spPr bwMode="auto">
            <a:xfrm>
              <a:off x="5001649"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86" name="Oval 1085"/>
            <p:cNvSpPr>
              <a:spLocks noChangeAspect="1" noChangeArrowheads="1"/>
            </p:cNvSpPr>
            <p:nvPr userDrawn="1"/>
          </p:nvSpPr>
          <p:spPr bwMode="auto">
            <a:xfrm>
              <a:off x="5113225" y="435729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87" name="Oval 1086"/>
            <p:cNvSpPr>
              <a:spLocks noChangeAspect="1" noChangeArrowheads="1"/>
            </p:cNvSpPr>
            <p:nvPr userDrawn="1"/>
          </p:nvSpPr>
          <p:spPr bwMode="auto">
            <a:xfrm>
              <a:off x="5226308"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88" name="Oval 1087"/>
            <p:cNvSpPr>
              <a:spLocks noChangeAspect="1" noChangeArrowheads="1"/>
            </p:cNvSpPr>
            <p:nvPr userDrawn="1"/>
          </p:nvSpPr>
          <p:spPr bwMode="auto">
            <a:xfrm>
              <a:off x="7472905" y="435729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89" name="Oval 1088"/>
            <p:cNvSpPr>
              <a:spLocks noChangeAspect="1" noChangeArrowheads="1"/>
            </p:cNvSpPr>
            <p:nvPr userDrawn="1"/>
          </p:nvSpPr>
          <p:spPr bwMode="auto">
            <a:xfrm>
              <a:off x="2641967"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90" name="Oval 1089"/>
            <p:cNvSpPr>
              <a:spLocks noChangeAspect="1" noChangeArrowheads="1"/>
            </p:cNvSpPr>
            <p:nvPr userDrawn="1"/>
          </p:nvSpPr>
          <p:spPr bwMode="auto">
            <a:xfrm>
              <a:off x="2753543"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91" name="Oval 1090"/>
            <p:cNvSpPr>
              <a:spLocks noChangeAspect="1" noChangeArrowheads="1"/>
            </p:cNvSpPr>
            <p:nvPr userDrawn="1"/>
          </p:nvSpPr>
          <p:spPr bwMode="auto">
            <a:xfrm>
              <a:off x="2866628"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92" name="Oval 1091"/>
            <p:cNvSpPr>
              <a:spLocks noChangeAspect="1" noChangeArrowheads="1"/>
            </p:cNvSpPr>
            <p:nvPr userDrawn="1"/>
          </p:nvSpPr>
          <p:spPr bwMode="auto">
            <a:xfrm>
              <a:off x="2978204"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93" name="Oval 1092"/>
            <p:cNvSpPr>
              <a:spLocks noChangeAspect="1" noChangeArrowheads="1"/>
            </p:cNvSpPr>
            <p:nvPr userDrawn="1"/>
          </p:nvSpPr>
          <p:spPr bwMode="auto">
            <a:xfrm>
              <a:off x="3091288"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94" name="Oval 1093"/>
            <p:cNvSpPr>
              <a:spLocks noChangeAspect="1" noChangeArrowheads="1"/>
            </p:cNvSpPr>
            <p:nvPr userDrawn="1"/>
          </p:nvSpPr>
          <p:spPr bwMode="auto">
            <a:xfrm>
              <a:off x="3204371"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95" name="Oval 1094"/>
            <p:cNvSpPr>
              <a:spLocks noChangeAspect="1" noChangeArrowheads="1"/>
            </p:cNvSpPr>
            <p:nvPr userDrawn="1"/>
          </p:nvSpPr>
          <p:spPr bwMode="auto">
            <a:xfrm>
              <a:off x="3315947"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96" name="Oval 1095"/>
            <p:cNvSpPr>
              <a:spLocks noChangeAspect="1" noChangeArrowheads="1"/>
            </p:cNvSpPr>
            <p:nvPr userDrawn="1"/>
          </p:nvSpPr>
          <p:spPr bwMode="auto">
            <a:xfrm>
              <a:off x="4663905"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97" name="Oval 1096"/>
            <p:cNvSpPr>
              <a:spLocks noChangeAspect="1" noChangeArrowheads="1"/>
            </p:cNvSpPr>
            <p:nvPr userDrawn="1"/>
          </p:nvSpPr>
          <p:spPr bwMode="auto">
            <a:xfrm>
              <a:off x="4776989"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98" name="Oval 1097"/>
            <p:cNvSpPr>
              <a:spLocks noChangeAspect="1" noChangeArrowheads="1"/>
            </p:cNvSpPr>
            <p:nvPr userDrawn="1"/>
          </p:nvSpPr>
          <p:spPr bwMode="auto">
            <a:xfrm>
              <a:off x="4888565"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099" name="Oval 1098"/>
            <p:cNvSpPr>
              <a:spLocks noChangeAspect="1" noChangeArrowheads="1"/>
            </p:cNvSpPr>
            <p:nvPr userDrawn="1"/>
          </p:nvSpPr>
          <p:spPr bwMode="auto">
            <a:xfrm>
              <a:off x="5001649"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00" name="Oval 1099"/>
            <p:cNvSpPr>
              <a:spLocks noChangeAspect="1" noChangeArrowheads="1"/>
            </p:cNvSpPr>
            <p:nvPr userDrawn="1"/>
          </p:nvSpPr>
          <p:spPr bwMode="auto">
            <a:xfrm>
              <a:off x="5113225"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01" name="Oval 1100"/>
            <p:cNvSpPr>
              <a:spLocks noChangeAspect="1" noChangeArrowheads="1"/>
            </p:cNvSpPr>
            <p:nvPr userDrawn="1"/>
          </p:nvSpPr>
          <p:spPr bwMode="auto">
            <a:xfrm>
              <a:off x="5226308"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02" name="Oval 1101"/>
            <p:cNvSpPr>
              <a:spLocks noChangeAspect="1" noChangeArrowheads="1"/>
            </p:cNvSpPr>
            <p:nvPr userDrawn="1"/>
          </p:nvSpPr>
          <p:spPr bwMode="auto">
            <a:xfrm>
              <a:off x="5450969"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03" name="Oval 1102"/>
            <p:cNvSpPr>
              <a:spLocks noChangeAspect="1" noChangeArrowheads="1"/>
            </p:cNvSpPr>
            <p:nvPr userDrawn="1"/>
          </p:nvSpPr>
          <p:spPr bwMode="auto">
            <a:xfrm>
              <a:off x="7361330"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04" name="Oval 1103"/>
            <p:cNvSpPr>
              <a:spLocks noChangeAspect="1" noChangeArrowheads="1"/>
            </p:cNvSpPr>
            <p:nvPr userDrawn="1"/>
          </p:nvSpPr>
          <p:spPr bwMode="auto">
            <a:xfrm>
              <a:off x="7472905" y="445981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05" name="Oval 1104"/>
            <p:cNvSpPr>
              <a:spLocks noChangeAspect="1" noChangeArrowheads="1"/>
            </p:cNvSpPr>
            <p:nvPr userDrawn="1"/>
          </p:nvSpPr>
          <p:spPr bwMode="auto">
            <a:xfrm>
              <a:off x="7697565" y="445981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06" name="Oval 1105"/>
            <p:cNvSpPr>
              <a:spLocks noChangeAspect="1" noChangeArrowheads="1"/>
            </p:cNvSpPr>
            <p:nvPr userDrawn="1"/>
          </p:nvSpPr>
          <p:spPr bwMode="auto">
            <a:xfrm>
              <a:off x="2753543"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07" name="Oval 1106"/>
            <p:cNvSpPr>
              <a:spLocks noChangeAspect="1" noChangeArrowheads="1"/>
            </p:cNvSpPr>
            <p:nvPr userDrawn="1"/>
          </p:nvSpPr>
          <p:spPr bwMode="auto">
            <a:xfrm>
              <a:off x="2866628"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08" name="Oval 1107"/>
            <p:cNvSpPr>
              <a:spLocks noChangeAspect="1" noChangeArrowheads="1"/>
            </p:cNvSpPr>
            <p:nvPr userDrawn="1"/>
          </p:nvSpPr>
          <p:spPr bwMode="auto">
            <a:xfrm>
              <a:off x="2978204"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09" name="Oval 1108"/>
            <p:cNvSpPr>
              <a:spLocks noChangeAspect="1" noChangeArrowheads="1"/>
            </p:cNvSpPr>
            <p:nvPr userDrawn="1"/>
          </p:nvSpPr>
          <p:spPr bwMode="auto">
            <a:xfrm>
              <a:off x="3091288"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10" name="Oval 1109"/>
            <p:cNvSpPr>
              <a:spLocks noChangeAspect="1" noChangeArrowheads="1"/>
            </p:cNvSpPr>
            <p:nvPr userDrawn="1"/>
          </p:nvSpPr>
          <p:spPr bwMode="auto">
            <a:xfrm>
              <a:off x="3204371"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11" name="Oval 1110"/>
            <p:cNvSpPr>
              <a:spLocks noChangeAspect="1" noChangeArrowheads="1"/>
            </p:cNvSpPr>
            <p:nvPr userDrawn="1"/>
          </p:nvSpPr>
          <p:spPr bwMode="auto">
            <a:xfrm>
              <a:off x="3315947"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12" name="Oval 1111"/>
            <p:cNvSpPr>
              <a:spLocks noChangeAspect="1" noChangeArrowheads="1"/>
            </p:cNvSpPr>
            <p:nvPr userDrawn="1"/>
          </p:nvSpPr>
          <p:spPr bwMode="auto">
            <a:xfrm>
              <a:off x="4663905"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13" name="Oval 1112"/>
            <p:cNvSpPr>
              <a:spLocks noChangeAspect="1" noChangeArrowheads="1"/>
            </p:cNvSpPr>
            <p:nvPr userDrawn="1"/>
          </p:nvSpPr>
          <p:spPr bwMode="auto">
            <a:xfrm>
              <a:off x="4776989"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14" name="Oval 1113"/>
            <p:cNvSpPr>
              <a:spLocks noChangeAspect="1" noChangeArrowheads="1"/>
            </p:cNvSpPr>
            <p:nvPr userDrawn="1"/>
          </p:nvSpPr>
          <p:spPr bwMode="auto">
            <a:xfrm>
              <a:off x="4888565"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15" name="Oval 1114"/>
            <p:cNvSpPr>
              <a:spLocks noChangeAspect="1" noChangeArrowheads="1"/>
            </p:cNvSpPr>
            <p:nvPr userDrawn="1"/>
          </p:nvSpPr>
          <p:spPr bwMode="auto">
            <a:xfrm>
              <a:off x="5001649"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16" name="Oval 1115"/>
            <p:cNvSpPr>
              <a:spLocks noChangeAspect="1" noChangeArrowheads="1"/>
            </p:cNvSpPr>
            <p:nvPr userDrawn="1"/>
          </p:nvSpPr>
          <p:spPr bwMode="auto">
            <a:xfrm>
              <a:off x="5113225"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17" name="Oval 1116"/>
            <p:cNvSpPr>
              <a:spLocks noChangeAspect="1" noChangeArrowheads="1"/>
            </p:cNvSpPr>
            <p:nvPr userDrawn="1"/>
          </p:nvSpPr>
          <p:spPr bwMode="auto">
            <a:xfrm>
              <a:off x="5226308"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18" name="Oval 1117"/>
            <p:cNvSpPr>
              <a:spLocks noChangeAspect="1" noChangeArrowheads="1"/>
            </p:cNvSpPr>
            <p:nvPr userDrawn="1"/>
          </p:nvSpPr>
          <p:spPr bwMode="auto">
            <a:xfrm>
              <a:off x="5450969"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19" name="Oval 1118"/>
            <p:cNvSpPr>
              <a:spLocks noChangeAspect="1" noChangeArrowheads="1"/>
            </p:cNvSpPr>
            <p:nvPr userDrawn="1"/>
          </p:nvSpPr>
          <p:spPr bwMode="auto">
            <a:xfrm>
              <a:off x="7248247"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20" name="Oval 1119"/>
            <p:cNvSpPr>
              <a:spLocks noChangeAspect="1" noChangeArrowheads="1"/>
            </p:cNvSpPr>
            <p:nvPr userDrawn="1"/>
          </p:nvSpPr>
          <p:spPr bwMode="auto">
            <a:xfrm>
              <a:off x="7361330"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21" name="Oval 1120"/>
            <p:cNvSpPr>
              <a:spLocks noChangeAspect="1" noChangeArrowheads="1"/>
            </p:cNvSpPr>
            <p:nvPr userDrawn="1"/>
          </p:nvSpPr>
          <p:spPr bwMode="auto">
            <a:xfrm>
              <a:off x="7472905" y="456385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22" name="Oval 1121"/>
            <p:cNvSpPr>
              <a:spLocks noChangeAspect="1" noChangeArrowheads="1"/>
            </p:cNvSpPr>
            <p:nvPr userDrawn="1"/>
          </p:nvSpPr>
          <p:spPr bwMode="auto">
            <a:xfrm>
              <a:off x="7585989"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23" name="Oval 1122"/>
            <p:cNvSpPr>
              <a:spLocks noChangeAspect="1" noChangeArrowheads="1"/>
            </p:cNvSpPr>
            <p:nvPr userDrawn="1"/>
          </p:nvSpPr>
          <p:spPr bwMode="auto">
            <a:xfrm>
              <a:off x="7697565" y="456385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24" name="Oval 1123"/>
            <p:cNvSpPr>
              <a:spLocks noChangeAspect="1" noChangeArrowheads="1"/>
            </p:cNvSpPr>
            <p:nvPr userDrawn="1"/>
          </p:nvSpPr>
          <p:spPr bwMode="auto">
            <a:xfrm>
              <a:off x="2753543"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25" name="Oval 1124"/>
            <p:cNvSpPr>
              <a:spLocks noChangeAspect="1" noChangeArrowheads="1"/>
            </p:cNvSpPr>
            <p:nvPr userDrawn="1"/>
          </p:nvSpPr>
          <p:spPr bwMode="auto">
            <a:xfrm>
              <a:off x="2866628"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26" name="Oval 1125"/>
            <p:cNvSpPr>
              <a:spLocks noChangeAspect="1" noChangeArrowheads="1"/>
            </p:cNvSpPr>
            <p:nvPr userDrawn="1"/>
          </p:nvSpPr>
          <p:spPr bwMode="auto">
            <a:xfrm>
              <a:off x="2978204"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27" name="Oval 1126"/>
            <p:cNvSpPr>
              <a:spLocks noChangeAspect="1" noChangeArrowheads="1"/>
            </p:cNvSpPr>
            <p:nvPr userDrawn="1"/>
          </p:nvSpPr>
          <p:spPr bwMode="auto">
            <a:xfrm>
              <a:off x="3091288"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28" name="Oval 1127"/>
            <p:cNvSpPr>
              <a:spLocks noChangeAspect="1" noChangeArrowheads="1"/>
            </p:cNvSpPr>
            <p:nvPr userDrawn="1"/>
          </p:nvSpPr>
          <p:spPr bwMode="auto">
            <a:xfrm>
              <a:off x="3204371"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29" name="Oval 1128"/>
            <p:cNvSpPr>
              <a:spLocks noChangeAspect="1" noChangeArrowheads="1"/>
            </p:cNvSpPr>
            <p:nvPr userDrawn="1"/>
          </p:nvSpPr>
          <p:spPr bwMode="auto">
            <a:xfrm>
              <a:off x="3315947"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30" name="Oval 1129"/>
            <p:cNvSpPr>
              <a:spLocks noChangeAspect="1" noChangeArrowheads="1"/>
            </p:cNvSpPr>
            <p:nvPr userDrawn="1"/>
          </p:nvSpPr>
          <p:spPr bwMode="auto">
            <a:xfrm>
              <a:off x="4663905"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31" name="Oval 1130"/>
            <p:cNvSpPr>
              <a:spLocks noChangeAspect="1" noChangeArrowheads="1"/>
            </p:cNvSpPr>
            <p:nvPr userDrawn="1"/>
          </p:nvSpPr>
          <p:spPr bwMode="auto">
            <a:xfrm>
              <a:off x="4776989"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32" name="Oval 1131"/>
            <p:cNvSpPr>
              <a:spLocks noChangeAspect="1" noChangeArrowheads="1"/>
            </p:cNvSpPr>
            <p:nvPr userDrawn="1"/>
          </p:nvSpPr>
          <p:spPr bwMode="auto">
            <a:xfrm>
              <a:off x="4888565"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33" name="Oval 1132"/>
            <p:cNvSpPr>
              <a:spLocks noChangeAspect="1" noChangeArrowheads="1"/>
            </p:cNvSpPr>
            <p:nvPr userDrawn="1"/>
          </p:nvSpPr>
          <p:spPr bwMode="auto">
            <a:xfrm>
              <a:off x="5001649"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34" name="Oval 1133"/>
            <p:cNvSpPr>
              <a:spLocks noChangeAspect="1" noChangeArrowheads="1"/>
            </p:cNvSpPr>
            <p:nvPr userDrawn="1"/>
          </p:nvSpPr>
          <p:spPr bwMode="auto">
            <a:xfrm>
              <a:off x="5113225"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35" name="Oval 1134"/>
            <p:cNvSpPr>
              <a:spLocks noChangeAspect="1" noChangeArrowheads="1"/>
            </p:cNvSpPr>
            <p:nvPr userDrawn="1"/>
          </p:nvSpPr>
          <p:spPr bwMode="auto">
            <a:xfrm>
              <a:off x="5450969"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36" name="Oval 1135"/>
            <p:cNvSpPr>
              <a:spLocks noChangeAspect="1" noChangeArrowheads="1"/>
            </p:cNvSpPr>
            <p:nvPr userDrawn="1"/>
          </p:nvSpPr>
          <p:spPr bwMode="auto">
            <a:xfrm>
              <a:off x="7136671"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37" name="Oval 1136"/>
            <p:cNvSpPr>
              <a:spLocks noChangeAspect="1" noChangeArrowheads="1"/>
            </p:cNvSpPr>
            <p:nvPr userDrawn="1"/>
          </p:nvSpPr>
          <p:spPr bwMode="auto">
            <a:xfrm>
              <a:off x="7248247"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38" name="Oval 1137"/>
            <p:cNvSpPr>
              <a:spLocks noChangeAspect="1" noChangeArrowheads="1"/>
            </p:cNvSpPr>
            <p:nvPr userDrawn="1"/>
          </p:nvSpPr>
          <p:spPr bwMode="auto">
            <a:xfrm>
              <a:off x="7361330"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39" name="Oval 1138"/>
            <p:cNvSpPr>
              <a:spLocks noChangeAspect="1" noChangeArrowheads="1"/>
            </p:cNvSpPr>
            <p:nvPr userDrawn="1"/>
          </p:nvSpPr>
          <p:spPr bwMode="auto">
            <a:xfrm>
              <a:off x="7472905"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40" name="Oval 1139"/>
            <p:cNvSpPr>
              <a:spLocks noChangeAspect="1" noChangeArrowheads="1"/>
            </p:cNvSpPr>
            <p:nvPr userDrawn="1"/>
          </p:nvSpPr>
          <p:spPr bwMode="auto">
            <a:xfrm>
              <a:off x="7585989"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41" name="Oval 1140"/>
            <p:cNvSpPr>
              <a:spLocks noChangeAspect="1" noChangeArrowheads="1"/>
            </p:cNvSpPr>
            <p:nvPr userDrawn="1"/>
          </p:nvSpPr>
          <p:spPr bwMode="auto">
            <a:xfrm>
              <a:off x="7697565" y="466789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42" name="Oval 1141"/>
            <p:cNvSpPr>
              <a:spLocks noChangeAspect="1" noChangeArrowheads="1"/>
            </p:cNvSpPr>
            <p:nvPr userDrawn="1"/>
          </p:nvSpPr>
          <p:spPr bwMode="auto">
            <a:xfrm>
              <a:off x="7810649" y="466789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43" name="Oval 1142"/>
            <p:cNvSpPr>
              <a:spLocks noChangeAspect="1" noChangeArrowheads="1"/>
            </p:cNvSpPr>
            <p:nvPr userDrawn="1"/>
          </p:nvSpPr>
          <p:spPr bwMode="auto">
            <a:xfrm>
              <a:off x="2641967"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44" name="Oval 1143"/>
            <p:cNvSpPr>
              <a:spLocks noChangeAspect="1" noChangeArrowheads="1"/>
            </p:cNvSpPr>
            <p:nvPr userDrawn="1"/>
          </p:nvSpPr>
          <p:spPr bwMode="auto">
            <a:xfrm>
              <a:off x="2753543"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45" name="Oval 1144"/>
            <p:cNvSpPr>
              <a:spLocks noChangeAspect="1" noChangeArrowheads="1"/>
            </p:cNvSpPr>
            <p:nvPr userDrawn="1"/>
          </p:nvSpPr>
          <p:spPr bwMode="auto">
            <a:xfrm>
              <a:off x="2866628"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46" name="Oval 1145"/>
            <p:cNvSpPr>
              <a:spLocks noChangeAspect="1" noChangeArrowheads="1"/>
            </p:cNvSpPr>
            <p:nvPr userDrawn="1"/>
          </p:nvSpPr>
          <p:spPr bwMode="auto">
            <a:xfrm>
              <a:off x="2978204"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47" name="Oval 1146"/>
            <p:cNvSpPr>
              <a:spLocks noChangeAspect="1" noChangeArrowheads="1"/>
            </p:cNvSpPr>
            <p:nvPr userDrawn="1"/>
          </p:nvSpPr>
          <p:spPr bwMode="auto">
            <a:xfrm>
              <a:off x="3091288"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48" name="Oval 1147"/>
            <p:cNvSpPr>
              <a:spLocks noChangeAspect="1" noChangeArrowheads="1"/>
            </p:cNvSpPr>
            <p:nvPr userDrawn="1"/>
          </p:nvSpPr>
          <p:spPr bwMode="auto">
            <a:xfrm>
              <a:off x="3204371"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49" name="Oval 1148"/>
            <p:cNvSpPr>
              <a:spLocks noChangeAspect="1" noChangeArrowheads="1"/>
            </p:cNvSpPr>
            <p:nvPr userDrawn="1"/>
          </p:nvSpPr>
          <p:spPr bwMode="auto">
            <a:xfrm>
              <a:off x="4663905"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50" name="Oval 1149"/>
            <p:cNvSpPr>
              <a:spLocks noChangeAspect="1" noChangeArrowheads="1"/>
            </p:cNvSpPr>
            <p:nvPr userDrawn="1"/>
          </p:nvSpPr>
          <p:spPr bwMode="auto">
            <a:xfrm>
              <a:off x="4776989"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51" name="Oval 1150"/>
            <p:cNvSpPr>
              <a:spLocks noChangeAspect="1" noChangeArrowheads="1"/>
            </p:cNvSpPr>
            <p:nvPr userDrawn="1"/>
          </p:nvSpPr>
          <p:spPr bwMode="auto">
            <a:xfrm>
              <a:off x="4888565"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52" name="Oval 1151"/>
            <p:cNvSpPr>
              <a:spLocks noChangeAspect="1" noChangeArrowheads="1"/>
            </p:cNvSpPr>
            <p:nvPr userDrawn="1"/>
          </p:nvSpPr>
          <p:spPr bwMode="auto">
            <a:xfrm>
              <a:off x="5001649"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53" name="Oval 1152"/>
            <p:cNvSpPr>
              <a:spLocks noChangeAspect="1" noChangeArrowheads="1"/>
            </p:cNvSpPr>
            <p:nvPr userDrawn="1"/>
          </p:nvSpPr>
          <p:spPr bwMode="auto">
            <a:xfrm>
              <a:off x="5113225"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54" name="Oval 1153"/>
            <p:cNvSpPr>
              <a:spLocks noChangeAspect="1" noChangeArrowheads="1"/>
            </p:cNvSpPr>
            <p:nvPr userDrawn="1"/>
          </p:nvSpPr>
          <p:spPr bwMode="auto">
            <a:xfrm>
              <a:off x="5450969"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55" name="Oval 1154"/>
            <p:cNvSpPr>
              <a:spLocks noChangeAspect="1" noChangeArrowheads="1"/>
            </p:cNvSpPr>
            <p:nvPr userDrawn="1"/>
          </p:nvSpPr>
          <p:spPr bwMode="auto">
            <a:xfrm>
              <a:off x="7023586"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56" name="Oval 1155"/>
            <p:cNvSpPr>
              <a:spLocks noChangeAspect="1" noChangeArrowheads="1"/>
            </p:cNvSpPr>
            <p:nvPr userDrawn="1"/>
          </p:nvSpPr>
          <p:spPr bwMode="auto">
            <a:xfrm>
              <a:off x="7136671"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57" name="Oval 1156"/>
            <p:cNvSpPr>
              <a:spLocks noChangeAspect="1" noChangeArrowheads="1"/>
            </p:cNvSpPr>
            <p:nvPr userDrawn="1"/>
          </p:nvSpPr>
          <p:spPr bwMode="auto">
            <a:xfrm>
              <a:off x="7248247"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58" name="Oval 1157"/>
            <p:cNvSpPr>
              <a:spLocks noChangeAspect="1" noChangeArrowheads="1"/>
            </p:cNvSpPr>
            <p:nvPr userDrawn="1"/>
          </p:nvSpPr>
          <p:spPr bwMode="auto">
            <a:xfrm>
              <a:off x="7361330"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59" name="Oval 1158"/>
            <p:cNvSpPr>
              <a:spLocks noChangeAspect="1" noChangeArrowheads="1"/>
            </p:cNvSpPr>
            <p:nvPr userDrawn="1"/>
          </p:nvSpPr>
          <p:spPr bwMode="auto">
            <a:xfrm>
              <a:off x="7472905"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60" name="Oval 1159"/>
            <p:cNvSpPr>
              <a:spLocks noChangeAspect="1" noChangeArrowheads="1"/>
            </p:cNvSpPr>
            <p:nvPr userDrawn="1"/>
          </p:nvSpPr>
          <p:spPr bwMode="auto">
            <a:xfrm>
              <a:off x="7585989"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61" name="Oval 1160"/>
            <p:cNvSpPr>
              <a:spLocks noChangeAspect="1" noChangeArrowheads="1"/>
            </p:cNvSpPr>
            <p:nvPr userDrawn="1"/>
          </p:nvSpPr>
          <p:spPr bwMode="auto">
            <a:xfrm>
              <a:off x="7697565" y="47719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62" name="Oval 1161"/>
            <p:cNvSpPr>
              <a:spLocks noChangeAspect="1" noChangeArrowheads="1"/>
            </p:cNvSpPr>
            <p:nvPr userDrawn="1"/>
          </p:nvSpPr>
          <p:spPr bwMode="auto">
            <a:xfrm>
              <a:off x="7810649"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63" name="Oval 1162"/>
            <p:cNvSpPr>
              <a:spLocks noChangeAspect="1" noChangeArrowheads="1"/>
            </p:cNvSpPr>
            <p:nvPr userDrawn="1"/>
          </p:nvSpPr>
          <p:spPr bwMode="auto">
            <a:xfrm>
              <a:off x="7922225" y="47719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64" name="Oval 1163"/>
            <p:cNvSpPr>
              <a:spLocks noChangeAspect="1" noChangeArrowheads="1"/>
            </p:cNvSpPr>
            <p:nvPr userDrawn="1"/>
          </p:nvSpPr>
          <p:spPr bwMode="auto">
            <a:xfrm>
              <a:off x="2641967"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65" name="Oval 1164"/>
            <p:cNvSpPr>
              <a:spLocks noChangeAspect="1" noChangeArrowheads="1"/>
            </p:cNvSpPr>
            <p:nvPr userDrawn="1"/>
          </p:nvSpPr>
          <p:spPr bwMode="auto">
            <a:xfrm>
              <a:off x="2753543"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66" name="Oval 1165"/>
            <p:cNvSpPr>
              <a:spLocks noChangeAspect="1" noChangeArrowheads="1"/>
            </p:cNvSpPr>
            <p:nvPr userDrawn="1"/>
          </p:nvSpPr>
          <p:spPr bwMode="auto">
            <a:xfrm>
              <a:off x="2866628"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67" name="Oval 1166"/>
            <p:cNvSpPr>
              <a:spLocks noChangeAspect="1" noChangeArrowheads="1"/>
            </p:cNvSpPr>
            <p:nvPr userDrawn="1"/>
          </p:nvSpPr>
          <p:spPr bwMode="auto">
            <a:xfrm>
              <a:off x="2978204"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68" name="Oval 1167"/>
            <p:cNvSpPr>
              <a:spLocks noChangeAspect="1" noChangeArrowheads="1"/>
            </p:cNvSpPr>
            <p:nvPr userDrawn="1"/>
          </p:nvSpPr>
          <p:spPr bwMode="auto">
            <a:xfrm>
              <a:off x="3091288"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69" name="Oval 1168"/>
            <p:cNvSpPr>
              <a:spLocks noChangeAspect="1" noChangeArrowheads="1"/>
            </p:cNvSpPr>
            <p:nvPr userDrawn="1"/>
          </p:nvSpPr>
          <p:spPr bwMode="auto">
            <a:xfrm>
              <a:off x="4663905"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70" name="Oval 1169"/>
            <p:cNvSpPr>
              <a:spLocks noChangeAspect="1" noChangeArrowheads="1"/>
            </p:cNvSpPr>
            <p:nvPr userDrawn="1"/>
          </p:nvSpPr>
          <p:spPr bwMode="auto">
            <a:xfrm>
              <a:off x="4776989"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71" name="Oval 1170"/>
            <p:cNvSpPr>
              <a:spLocks noChangeAspect="1" noChangeArrowheads="1"/>
            </p:cNvSpPr>
            <p:nvPr userDrawn="1"/>
          </p:nvSpPr>
          <p:spPr bwMode="auto">
            <a:xfrm>
              <a:off x="4888565"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72" name="Oval 1171"/>
            <p:cNvSpPr>
              <a:spLocks noChangeAspect="1" noChangeArrowheads="1"/>
            </p:cNvSpPr>
            <p:nvPr userDrawn="1"/>
          </p:nvSpPr>
          <p:spPr bwMode="auto">
            <a:xfrm>
              <a:off x="5001649"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73" name="Oval 1172"/>
            <p:cNvSpPr>
              <a:spLocks noChangeAspect="1" noChangeArrowheads="1"/>
            </p:cNvSpPr>
            <p:nvPr userDrawn="1"/>
          </p:nvSpPr>
          <p:spPr bwMode="auto">
            <a:xfrm>
              <a:off x="7023586"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74" name="Oval 1173"/>
            <p:cNvSpPr>
              <a:spLocks noChangeAspect="1" noChangeArrowheads="1"/>
            </p:cNvSpPr>
            <p:nvPr userDrawn="1"/>
          </p:nvSpPr>
          <p:spPr bwMode="auto">
            <a:xfrm>
              <a:off x="7136671"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75" name="Oval 1174"/>
            <p:cNvSpPr>
              <a:spLocks noChangeAspect="1" noChangeArrowheads="1"/>
            </p:cNvSpPr>
            <p:nvPr userDrawn="1"/>
          </p:nvSpPr>
          <p:spPr bwMode="auto">
            <a:xfrm>
              <a:off x="7248247"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76" name="Oval 1175"/>
            <p:cNvSpPr>
              <a:spLocks noChangeAspect="1" noChangeArrowheads="1"/>
            </p:cNvSpPr>
            <p:nvPr userDrawn="1"/>
          </p:nvSpPr>
          <p:spPr bwMode="auto">
            <a:xfrm>
              <a:off x="7361330"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77" name="Oval 1176"/>
            <p:cNvSpPr>
              <a:spLocks noChangeAspect="1" noChangeArrowheads="1"/>
            </p:cNvSpPr>
            <p:nvPr userDrawn="1"/>
          </p:nvSpPr>
          <p:spPr bwMode="auto">
            <a:xfrm>
              <a:off x="7472905"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78" name="Oval 1177"/>
            <p:cNvSpPr>
              <a:spLocks noChangeAspect="1" noChangeArrowheads="1"/>
            </p:cNvSpPr>
            <p:nvPr userDrawn="1"/>
          </p:nvSpPr>
          <p:spPr bwMode="auto">
            <a:xfrm>
              <a:off x="7585989"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79" name="Oval 1178"/>
            <p:cNvSpPr>
              <a:spLocks noChangeAspect="1" noChangeArrowheads="1"/>
            </p:cNvSpPr>
            <p:nvPr userDrawn="1"/>
          </p:nvSpPr>
          <p:spPr bwMode="auto">
            <a:xfrm>
              <a:off x="7697565" y="487596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80" name="Oval 1179"/>
            <p:cNvSpPr>
              <a:spLocks noChangeAspect="1" noChangeArrowheads="1"/>
            </p:cNvSpPr>
            <p:nvPr userDrawn="1"/>
          </p:nvSpPr>
          <p:spPr bwMode="auto">
            <a:xfrm>
              <a:off x="7810649" y="487596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81" name="Oval 1180"/>
            <p:cNvSpPr>
              <a:spLocks noChangeAspect="1" noChangeArrowheads="1"/>
            </p:cNvSpPr>
            <p:nvPr userDrawn="1"/>
          </p:nvSpPr>
          <p:spPr bwMode="auto">
            <a:xfrm>
              <a:off x="7922225" y="4875965"/>
              <a:ext cx="85944" cy="85943"/>
            </a:xfrm>
            <a:prstGeom prst="ellipse">
              <a:avLst/>
            </a:prstGeom>
            <a:grp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82" name="Oval 1181"/>
            <p:cNvSpPr>
              <a:spLocks noChangeAspect="1" noChangeArrowheads="1"/>
            </p:cNvSpPr>
            <p:nvPr userDrawn="1"/>
          </p:nvSpPr>
          <p:spPr bwMode="auto">
            <a:xfrm>
              <a:off x="2641967"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83" name="Oval 1182"/>
            <p:cNvSpPr>
              <a:spLocks noChangeAspect="1" noChangeArrowheads="1"/>
            </p:cNvSpPr>
            <p:nvPr userDrawn="1"/>
          </p:nvSpPr>
          <p:spPr bwMode="auto">
            <a:xfrm>
              <a:off x="2753543"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84" name="Oval 1183"/>
            <p:cNvSpPr>
              <a:spLocks noChangeAspect="1" noChangeArrowheads="1"/>
            </p:cNvSpPr>
            <p:nvPr userDrawn="1"/>
          </p:nvSpPr>
          <p:spPr bwMode="auto">
            <a:xfrm>
              <a:off x="2866628"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85" name="Oval 1184"/>
            <p:cNvSpPr>
              <a:spLocks noChangeAspect="1" noChangeArrowheads="1"/>
            </p:cNvSpPr>
            <p:nvPr userDrawn="1"/>
          </p:nvSpPr>
          <p:spPr bwMode="auto">
            <a:xfrm>
              <a:off x="2978204"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86" name="Oval 1185"/>
            <p:cNvSpPr>
              <a:spLocks noChangeAspect="1" noChangeArrowheads="1"/>
            </p:cNvSpPr>
            <p:nvPr userDrawn="1"/>
          </p:nvSpPr>
          <p:spPr bwMode="auto">
            <a:xfrm>
              <a:off x="3091288"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87" name="Oval 1186"/>
            <p:cNvSpPr>
              <a:spLocks noChangeAspect="1" noChangeArrowheads="1"/>
            </p:cNvSpPr>
            <p:nvPr userDrawn="1"/>
          </p:nvSpPr>
          <p:spPr bwMode="auto">
            <a:xfrm>
              <a:off x="4776989"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88" name="Oval 1187"/>
            <p:cNvSpPr>
              <a:spLocks noChangeAspect="1" noChangeArrowheads="1"/>
            </p:cNvSpPr>
            <p:nvPr userDrawn="1"/>
          </p:nvSpPr>
          <p:spPr bwMode="auto">
            <a:xfrm>
              <a:off x="4888565"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89" name="Oval 1188"/>
            <p:cNvSpPr>
              <a:spLocks noChangeAspect="1" noChangeArrowheads="1"/>
            </p:cNvSpPr>
            <p:nvPr userDrawn="1"/>
          </p:nvSpPr>
          <p:spPr bwMode="auto">
            <a:xfrm>
              <a:off x="5001649"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90" name="Oval 1189"/>
            <p:cNvSpPr>
              <a:spLocks noChangeAspect="1" noChangeArrowheads="1"/>
            </p:cNvSpPr>
            <p:nvPr userDrawn="1"/>
          </p:nvSpPr>
          <p:spPr bwMode="auto">
            <a:xfrm>
              <a:off x="7023586"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91" name="Oval 1190"/>
            <p:cNvSpPr>
              <a:spLocks noChangeAspect="1" noChangeArrowheads="1"/>
            </p:cNvSpPr>
            <p:nvPr userDrawn="1"/>
          </p:nvSpPr>
          <p:spPr bwMode="auto">
            <a:xfrm>
              <a:off x="7136671"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92" name="Oval 1191"/>
            <p:cNvSpPr>
              <a:spLocks noChangeAspect="1" noChangeArrowheads="1"/>
            </p:cNvSpPr>
            <p:nvPr userDrawn="1"/>
          </p:nvSpPr>
          <p:spPr bwMode="auto">
            <a:xfrm>
              <a:off x="7472905"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93" name="Oval 1192"/>
            <p:cNvSpPr>
              <a:spLocks noChangeAspect="1" noChangeArrowheads="1"/>
            </p:cNvSpPr>
            <p:nvPr userDrawn="1"/>
          </p:nvSpPr>
          <p:spPr bwMode="auto">
            <a:xfrm>
              <a:off x="7585989"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94" name="Oval 1193"/>
            <p:cNvSpPr>
              <a:spLocks noChangeAspect="1" noChangeArrowheads="1"/>
            </p:cNvSpPr>
            <p:nvPr userDrawn="1"/>
          </p:nvSpPr>
          <p:spPr bwMode="auto">
            <a:xfrm>
              <a:off x="7697565" y="49784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95" name="Oval 1194"/>
            <p:cNvSpPr>
              <a:spLocks noChangeAspect="1" noChangeArrowheads="1"/>
            </p:cNvSpPr>
            <p:nvPr userDrawn="1"/>
          </p:nvSpPr>
          <p:spPr bwMode="auto">
            <a:xfrm>
              <a:off x="7810649" y="49784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96" name="Oval 1195"/>
            <p:cNvSpPr>
              <a:spLocks noChangeAspect="1" noChangeArrowheads="1"/>
            </p:cNvSpPr>
            <p:nvPr userDrawn="1"/>
          </p:nvSpPr>
          <p:spPr bwMode="auto">
            <a:xfrm>
              <a:off x="2641967" y="508253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97" name="Oval 1196"/>
            <p:cNvSpPr>
              <a:spLocks noChangeAspect="1" noChangeArrowheads="1"/>
            </p:cNvSpPr>
            <p:nvPr userDrawn="1"/>
          </p:nvSpPr>
          <p:spPr bwMode="auto">
            <a:xfrm>
              <a:off x="2753543" y="508253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98" name="Oval 1197"/>
            <p:cNvSpPr>
              <a:spLocks noChangeAspect="1" noChangeArrowheads="1"/>
            </p:cNvSpPr>
            <p:nvPr userDrawn="1"/>
          </p:nvSpPr>
          <p:spPr bwMode="auto">
            <a:xfrm>
              <a:off x="2866628" y="508253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199" name="Oval 1198"/>
            <p:cNvSpPr>
              <a:spLocks noChangeAspect="1" noChangeArrowheads="1"/>
            </p:cNvSpPr>
            <p:nvPr userDrawn="1"/>
          </p:nvSpPr>
          <p:spPr bwMode="auto">
            <a:xfrm>
              <a:off x="2978204" y="508253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00" name="Oval 1199"/>
            <p:cNvSpPr>
              <a:spLocks noChangeAspect="1" noChangeArrowheads="1"/>
            </p:cNvSpPr>
            <p:nvPr userDrawn="1"/>
          </p:nvSpPr>
          <p:spPr bwMode="auto">
            <a:xfrm>
              <a:off x="4776989" y="508253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01" name="Oval 1200"/>
            <p:cNvSpPr>
              <a:spLocks noChangeAspect="1" noChangeArrowheads="1"/>
            </p:cNvSpPr>
            <p:nvPr userDrawn="1"/>
          </p:nvSpPr>
          <p:spPr bwMode="auto">
            <a:xfrm>
              <a:off x="7585989" y="508253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02" name="Oval 1201"/>
            <p:cNvSpPr>
              <a:spLocks noChangeAspect="1" noChangeArrowheads="1"/>
            </p:cNvSpPr>
            <p:nvPr userDrawn="1"/>
          </p:nvSpPr>
          <p:spPr bwMode="auto">
            <a:xfrm>
              <a:off x="7697565" y="508253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03" name="Oval 1202"/>
            <p:cNvSpPr>
              <a:spLocks noChangeAspect="1" noChangeArrowheads="1"/>
            </p:cNvSpPr>
            <p:nvPr userDrawn="1"/>
          </p:nvSpPr>
          <p:spPr bwMode="auto">
            <a:xfrm>
              <a:off x="7810649" y="508253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04" name="Oval 1203"/>
            <p:cNvSpPr>
              <a:spLocks noChangeAspect="1" noChangeArrowheads="1"/>
            </p:cNvSpPr>
            <p:nvPr userDrawn="1"/>
          </p:nvSpPr>
          <p:spPr bwMode="auto">
            <a:xfrm>
              <a:off x="8484629" y="508253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05" name="Oval 1204"/>
            <p:cNvSpPr>
              <a:spLocks noChangeAspect="1" noChangeArrowheads="1"/>
            </p:cNvSpPr>
            <p:nvPr userDrawn="1"/>
          </p:nvSpPr>
          <p:spPr bwMode="auto">
            <a:xfrm>
              <a:off x="2641967" y="51865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06" name="Oval 1205"/>
            <p:cNvSpPr>
              <a:spLocks noChangeAspect="1" noChangeArrowheads="1"/>
            </p:cNvSpPr>
            <p:nvPr userDrawn="1"/>
          </p:nvSpPr>
          <p:spPr bwMode="auto">
            <a:xfrm>
              <a:off x="2753543" y="51865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07" name="Oval 1206"/>
            <p:cNvSpPr>
              <a:spLocks noChangeAspect="1" noChangeArrowheads="1"/>
            </p:cNvSpPr>
            <p:nvPr userDrawn="1"/>
          </p:nvSpPr>
          <p:spPr bwMode="auto">
            <a:xfrm>
              <a:off x="2866628" y="51865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08" name="Oval 1207"/>
            <p:cNvSpPr>
              <a:spLocks noChangeAspect="1" noChangeArrowheads="1"/>
            </p:cNvSpPr>
            <p:nvPr userDrawn="1"/>
          </p:nvSpPr>
          <p:spPr bwMode="auto">
            <a:xfrm>
              <a:off x="7697565" y="51865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09" name="Oval 1208"/>
            <p:cNvSpPr>
              <a:spLocks noChangeAspect="1" noChangeArrowheads="1"/>
            </p:cNvSpPr>
            <p:nvPr userDrawn="1"/>
          </p:nvSpPr>
          <p:spPr bwMode="auto">
            <a:xfrm>
              <a:off x="7810649" y="51865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10" name="Oval 1209"/>
            <p:cNvSpPr>
              <a:spLocks noChangeAspect="1" noChangeArrowheads="1"/>
            </p:cNvSpPr>
            <p:nvPr userDrawn="1"/>
          </p:nvSpPr>
          <p:spPr bwMode="auto">
            <a:xfrm>
              <a:off x="8484629" y="51865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11" name="Oval 1210"/>
            <p:cNvSpPr>
              <a:spLocks noChangeAspect="1" noChangeArrowheads="1"/>
            </p:cNvSpPr>
            <p:nvPr userDrawn="1"/>
          </p:nvSpPr>
          <p:spPr bwMode="auto">
            <a:xfrm>
              <a:off x="2641967" y="529060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12" name="Oval 1211"/>
            <p:cNvSpPr>
              <a:spLocks noChangeAspect="1" noChangeArrowheads="1"/>
            </p:cNvSpPr>
            <p:nvPr userDrawn="1"/>
          </p:nvSpPr>
          <p:spPr bwMode="auto">
            <a:xfrm>
              <a:off x="2753543" y="529060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13" name="Oval 1212"/>
            <p:cNvSpPr>
              <a:spLocks noChangeAspect="1" noChangeArrowheads="1"/>
            </p:cNvSpPr>
            <p:nvPr userDrawn="1"/>
          </p:nvSpPr>
          <p:spPr bwMode="auto">
            <a:xfrm>
              <a:off x="7810649" y="529060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14" name="Oval 1213"/>
            <p:cNvSpPr>
              <a:spLocks noChangeAspect="1" noChangeArrowheads="1"/>
            </p:cNvSpPr>
            <p:nvPr userDrawn="1"/>
          </p:nvSpPr>
          <p:spPr bwMode="auto">
            <a:xfrm>
              <a:off x="8371544" y="529060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15" name="Oval 1214"/>
            <p:cNvSpPr>
              <a:spLocks noChangeAspect="1" noChangeArrowheads="1"/>
            </p:cNvSpPr>
            <p:nvPr userDrawn="1"/>
          </p:nvSpPr>
          <p:spPr bwMode="auto">
            <a:xfrm>
              <a:off x="2641967" y="539464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16" name="Oval 1215"/>
            <p:cNvSpPr>
              <a:spLocks noChangeAspect="1" noChangeArrowheads="1"/>
            </p:cNvSpPr>
            <p:nvPr userDrawn="1"/>
          </p:nvSpPr>
          <p:spPr bwMode="auto">
            <a:xfrm>
              <a:off x="2753543" y="539464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17" name="Oval 1216"/>
            <p:cNvSpPr>
              <a:spLocks noChangeAspect="1" noChangeArrowheads="1"/>
            </p:cNvSpPr>
            <p:nvPr userDrawn="1"/>
          </p:nvSpPr>
          <p:spPr bwMode="auto">
            <a:xfrm>
              <a:off x="8259968" y="539464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18" name="Oval 1217"/>
            <p:cNvSpPr>
              <a:spLocks noChangeAspect="1" noChangeArrowheads="1"/>
            </p:cNvSpPr>
            <p:nvPr userDrawn="1"/>
          </p:nvSpPr>
          <p:spPr bwMode="auto">
            <a:xfrm>
              <a:off x="2641967" y="54971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19" name="Oval 1218"/>
            <p:cNvSpPr>
              <a:spLocks noChangeAspect="1" noChangeArrowheads="1"/>
            </p:cNvSpPr>
            <p:nvPr userDrawn="1"/>
          </p:nvSpPr>
          <p:spPr bwMode="auto">
            <a:xfrm>
              <a:off x="2753543" y="54971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20" name="Oval 1219"/>
            <p:cNvSpPr>
              <a:spLocks noChangeAspect="1" noChangeArrowheads="1"/>
            </p:cNvSpPr>
            <p:nvPr userDrawn="1"/>
          </p:nvSpPr>
          <p:spPr bwMode="auto">
            <a:xfrm>
              <a:off x="2641967" y="560120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21" name="Oval 1220"/>
            <p:cNvSpPr>
              <a:spLocks noChangeAspect="1" noChangeArrowheads="1"/>
            </p:cNvSpPr>
            <p:nvPr userDrawn="1"/>
          </p:nvSpPr>
          <p:spPr bwMode="auto">
            <a:xfrm>
              <a:off x="2641967" y="570524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22" name="Oval 1221"/>
            <p:cNvSpPr>
              <a:spLocks noChangeAspect="1" noChangeArrowheads="1"/>
            </p:cNvSpPr>
            <p:nvPr userDrawn="1"/>
          </p:nvSpPr>
          <p:spPr bwMode="auto">
            <a:xfrm>
              <a:off x="2753541" y="570524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23" name="Oval 1222"/>
            <p:cNvSpPr>
              <a:spLocks noChangeAspect="1" noChangeArrowheads="1"/>
            </p:cNvSpPr>
            <p:nvPr userDrawn="1"/>
          </p:nvSpPr>
          <p:spPr bwMode="auto">
            <a:xfrm>
              <a:off x="4103001" y="269722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sp>
          <p:nvSpPr>
            <p:cNvPr id="122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Calibri" panose="020F0502020204030204"/>
                <a:ea typeface="MS PGothic" pitchFamily="34" charset="-128"/>
                <a:cs typeface="+mn-cs"/>
              </a:endParaRPr>
            </a:p>
          </p:txBody>
        </p:sp>
      </p:grpSp>
      <p:sp>
        <p:nvSpPr>
          <p:cNvPr id="2" name="Oval 1"/>
          <p:cNvSpPr/>
          <p:nvPr/>
        </p:nvSpPr>
        <p:spPr bwMode="auto">
          <a:xfrm>
            <a:off x="4914532" y="1545088"/>
            <a:ext cx="2061462" cy="2039994"/>
          </a:xfrm>
          <a:prstGeom prst="ellipse">
            <a:avLst/>
          </a:prstGeom>
          <a:solidFill>
            <a:schemeClr val="accent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25" name="Oval 1224"/>
          <p:cNvSpPr/>
          <p:nvPr/>
        </p:nvSpPr>
        <p:spPr bwMode="auto">
          <a:xfrm>
            <a:off x="7424138" y="1681109"/>
            <a:ext cx="1434690" cy="1494044"/>
          </a:xfrm>
          <a:prstGeom prst="ellipse">
            <a:avLst/>
          </a:prstGeom>
          <a:solidFill>
            <a:schemeClr val="accent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26" name="Oval 1225"/>
          <p:cNvSpPr/>
          <p:nvPr/>
        </p:nvSpPr>
        <p:spPr bwMode="auto">
          <a:xfrm>
            <a:off x="9754237" y="2151022"/>
            <a:ext cx="1881954" cy="1781841"/>
          </a:xfrm>
          <a:prstGeom prst="ellipse">
            <a:avLst/>
          </a:prstGeom>
          <a:solidFill>
            <a:schemeClr val="accent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27" name="Oval 1226"/>
          <p:cNvSpPr/>
          <p:nvPr/>
        </p:nvSpPr>
        <p:spPr bwMode="auto">
          <a:xfrm>
            <a:off x="7244881" y="3175152"/>
            <a:ext cx="1881954" cy="1781841"/>
          </a:xfrm>
          <a:prstGeom prst="ellipse">
            <a:avLst/>
          </a:prstGeom>
          <a:solidFill>
            <a:schemeClr val="bg2">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28" name="Oval 1227"/>
          <p:cNvSpPr/>
          <p:nvPr/>
        </p:nvSpPr>
        <p:spPr bwMode="auto">
          <a:xfrm>
            <a:off x="5452305" y="3723844"/>
            <a:ext cx="1881954" cy="1781841"/>
          </a:xfrm>
          <a:prstGeom prst="ellipse">
            <a:avLst/>
          </a:prstGeom>
          <a:solidFill>
            <a:schemeClr val="bg2">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29" name="Oval 1228"/>
          <p:cNvSpPr/>
          <p:nvPr/>
        </p:nvSpPr>
        <p:spPr bwMode="auto">
          <a:xfrm>
            <a:off x="9978433" y="3954676"/>
            <a:ext cx="1881954" cy="1781841"/>
          </a:xfrm>
          <a:prstGeom prst="ellipse">
            <a:avLst/>
          </a:prstGeom>
          <a:solidFill>
            <a:schemeClr val="bg2">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30" name="Oval 1229"/>
          <p:cNvSpPr/>
          <p:nvPr/>
        </p:nvSpPr>
        <p:spPr bwMode="auto">
          <a:xfrm>
            <a:off x="8857409" y="2796268"/>
            <a:ext cx="958970" cy="895216"/>
          </a:xfrm>
          <a:prstGeom prst="ellipse">
            <a:avLst/>
          </a:prstGeom>
          <a:solidFill>
            <a:schemeClr val="bg2">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itle 3"/>
          <p:cNvSpPr>
            <a:spLocks noGrp="1"/>
          </p:cNvSpPr>
          <p:nvPr>
            <p:ph type="title"/>
          </p:nvPr>
        </p:nvSpPr>
        <p:spPr>
          <a:xfrm>
            <a:off x="226182" y="400813"/>
            <a:ext cx="3764472" cy="899409"/>
          </a:xfrm>
        </p:spPr>
        <p:txBody>
          <a:bodyPr>
            <a:normAutofit fontScale="90000"/>
          </a:bodyPr>
          <a:lstStyle/>
          <a:p>
            <a:r>
              <a:rPr lang="en-US" dirty="0"/>
              <a:t>Multi-CDN</a:t>
            </a:r>
            <a:br>
              <a:rPr lang="ru-RU" dirty="0"/>
            </a:br>
            <a:r>
              <a:rPr lang="ru-RU" sz="4000" dirty="0"/>
              <a:t>Доставка контента</a:t>
            </a:r>
            <a:endParaRPr lang="en-US" dirty="0"/>
          </a:p>
        </p:txBody>
      </p:sp>
      <p:sp>
        <p:nvSpPr>
          <p:cNvPr id="1231" name="Oval 1230"/>
          <p:cNvSpPr/>
          <p:nvPr/>
        </p:nvSpPr>
        <p:spPr bwMode="auto">
          <a:xfrm>
            <a:off x="7220352" y="3204136"/>
            <a:ext cx="1881954" cy="1781841"/>
          </a:xfrm>
          <a:prstGeom prst="ellipse">
            <a:avLst/>
          </a:prstGeom>
          <a:solidFill>
            <a:schemeClr val="accent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32" name="Oval 1231"/>
          <p:cNvSpPr/>
          <p:nvPr/>
        </p:nvSpPr>
        <p:spPr bwMode="auto">
          <a:xfrm>
            <a:off x="5427777" y="3752827"/>
            <a:ext cx="1881954" cy="1781841"/>
          </a:xfrm>
          <a:prstGeom prst="ellipse">
            <a:avLst/>
          </a:prstGeom>
          <a:solidFill>
            <a:schemeClr val="accent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33" name="Oval 1232"/>
          <p:cNvSpPr/>
          <p:nvPr/>
        </p:nvSpPr>
        <p:spPr bwMode="auto">
          <a:xfrm>
            <a:off x="9953904" y="3983659"/>
            <a:ext cx="1881954" cy="1781841"/>
          </a:xfrm>
          <a:prstGeom prst="ellipse">
            <a:avLst/>
          </a:prstGeom>
          <a:solidFill>
            <a:schemeClr val="accent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34" name="Oval 1233"/>
          <p:cNvSpPr/>
          <p:nvPr/>
        </p:nvSpPr>
        <p:spPr bwMode="auto">
          <a:xfrm>
            <a:off x="8832881" y="2825251"/>
            <a:ext cx="958970" cy="895216"/>
          </a:xfrm>
          <a:prstGeom prst="ellipse">
            <a:avLst/>
          </a:prstGeom>
          <a:solidFill>
            <a:schemeClr val="accent1">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37" name="Freeform 99"/>
          <p:cNvSpPr>
            <a:spLocks noChangeAspect="1"/>
          </p:cNvSpPr>
          <p:nvPr/>
        </p:nvSpPr>
        <p:spPr bwMode="black">
          <a:xfrm>
            <a:off x="718215" y="5817573"/>
            <a:ext cx="564854" cy="41391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1"/>
          </a:solidFill>
          <a:ln>
            <a:noFill/>
          </a:ln>
          <a:extLst/>
        </p:spPr>
        <p:txBody>
          <a:bodyPr lIns="68568" tIns="34284" rIns="68568" bIns="34284"/>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dirty="0">
              <a:ln>
                <a:noFill/>
              </a:ln>
              <a:solidFill>
                <a:srgbClr val="000000"/>
              </a:solidFill>
              <a:effectLst/>
              <a:uLnTx/>
              <a:uFillTx/>
              <a:latin typeface="Segoe UI"/>
              <a:ea typeface="MS PGothic" pitchFamily="34" charset="-128"/>
              <a:cs typeface="+mn-cs"/>
            </a:endParaRPr>
          </a:p>
        </p:txBody>
      </p:sp>
      <p:pic>
        <p:nvPicPr>
          <p:cNvPr id="1235" name="Picture 12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561" y="5687338"/>
            <a:ext cx="1533212" cy="673983"/>
          </a:xfrm>
          <a:prstGeom prst="rect">
            <a:avLst/>
          </a:prstGeom>
        </p:spPr>
      </p:pic>
      <p:pic>
        <p:nvPicPr>
          <p:cNvPr id="1236" name="Picture 1235" descr="Verizon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26898" y="5960090"/>
            <a:ext cx="1580518" cy="34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76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25"/>
                                        </p:tgtEl>
                                        <p:attrNameLst>
                                          <p:attrName>style.visibility</p:attrName>
                                        </p:attrNameLst>
                                      </p:cBhvr>
                                      <p:to>
                                        <p:strVal val="visible"/>
                                      </p:to>
                                    </p:set>
                                    <p:animEffect transition="in" filter="fade">
                                      <p:cBhvr>
                                        <p:cTn id="10" dur="500"/>
                                        <p:tgtEl>
                                          <p:spTgt spid="12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6"/>
                                        </p:tgtEl>
                                        <p:attrNameLst>
                                          <p:attrName>style.visibility</p:attrName>
                                        </p:attrNameLst>
                                      </p:cBhvr>
                                      <p:to>
                                        <p:strVal val="visible"/>
                                      </p:to>
                                    </p:set>
                                    <p:animEffect transition="in" filter="fade">
                                      <p:cBhvr>
                                        <p:cTn id="13" dur="500"/>
                                        <p:tgtEl>
                                          <p:spTgt spid="122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28"/>
                                        </p:tgtEl>
                                        <p:attrNameLst>
                                          <p:attrName>style.visibility</p:attrName>
                                        </p:attrNameLst>
                                      </p:cBhvr>
                                      <p:to>
                                        <p:strVal val="visible"/>
                                      </p:to>
                                    </p:set>
                                    <p:animEffect transition="in" filter="fade">
                                      <p:cBhvr>
                                        <p:cTn id="17" dur="500"/>
                                        <p:tgtEl>
                                          <p:spTgt spid="12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27"/>
                                        </p:tgtEl>
                                        <p:attrNameLst>
                                          <p:attrName>style.visibility</p:attrName>
                                        </p:attrNameLst>
                                      </p:cBhvr>
                                      <p:to>
                                        <p:strVal val="visible"/>
                                      </p:to>
                                    </p:set>
                                    <p:animEffect transition="in" filter="fade">
                                      <p:cBhvr>
                                        <p:cTn id="20" dur="500"/>
                                        <p:tgtEl>
                                          <p:spTgt spid="12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30"/>
                                        </p:tgtEl>
                                        <p:attrNameLst>
                                          <p:attrName>style.visibility</p:attrName>
                                        </p:attrNameLst>
                                      </p:cBhvr>
                                      <p:to>
                                        <p:strVal val="visible"/>
                                      </p:to>
                                    </p:set>
                                    <p:animEffect transition="in" filter="fade">
                                      <p:cBhvr>
                                        <p:cTn id="23" dur="500"/>
                                        <p:tgtEl>
                                          <p:spTgt spid="12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29"/>
                                        </p:tgtEl>
                                        <p:attrNameLst>
                                          <p:attrName>style.visibility</p:attrName>
                                        </p:attrNameLst>
                                      </p:cBhvr>
                                      <p:to>
                                        <p:strVal val="visible"/>
                                      </p:to>
                                    </p:set>
                                    <p:animEffect transition="in" filter="fade">
                                      <p:cBhvr>
                                        <p:cTn id="26" dur="500"/>
                                        <p:tgtEl>
                                          <p:spTgt spid="12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32"/>
                                        </p:tgtEl>
                                        <p:attrNameLst>
                                          <p:attrName>style.visibility</p:attrName>
                                        </p:attrNameLst>
                                      </p:cBhvr>
                                      <p:to>
                                        <p:strVal val="visible"/>
                                      </p:to>
                                    </p:set>
                                    <p:animEffect transition="in" filter="fade">
                                      <p:cBhvr>
                                        <p:cTn id="29" dur="500"/>
                                        <p:tgtEl>
                                          <p:spTgt spid="12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31"/>
                                        </p:tgtEl>
                                        <p:attrNameLst>
                                          <p:attrName>style.visibility</p:attrName>
                                        </p:attrNameLst>
                                      </p:cBhvr>
                                      <p:to>
                                        <p:strVal val="visible"/>
                                      </p:to>
                                    </p:set>
                                    <p:animEffect transition="in" filter="fade">
                                      <p:cBhvr>
                                        <p:cTn id="32" dur="500"/>
                                        <p:tgtEl>
                                          <p:spTgt spid="12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34"/>
                                        </p:tgtEl>
                                        <p:attrNameLst>
                                          <p:attrName>style.visibility</p:attrName>
                                        </p:attrNameLst>
                                      </p:cBhvr>
                                      <p:to>
                                        <p:strVal val="visible"/>
                                      </p:to>
                                    </p:set>
                                    <p:animEffect transition="in" filter="fade">
                                      <p:cBhvr>
                                        <p:cTn id="35" dur="500"/>
                                        <p:tgtEl>
                                          <p:spTgt spid="12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33"/>
                                        </p:tgtEl>
                                        <p:attrNameLst>
                                          <p:attrName>style.visibility</p:attrName>
                                        </p:attrNameLst>
                                      </p:cBhvr>
                                      <p:to>
                                        <p:strVal val="visible"/>
                                      </p:to>
                                    </p:set>
                                    <p:animEffect transition="in" filter="fade">
                                      <p:cBhvr>
                                        <p:cTn id="38"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25" grpId="0" animBg="1"/>
      <p:bldP spid="1226" grpId="0" animBg="1"/>
      <p:bldP spid="1227" grpId="0" animBg="1"/>
      <p:bldP spid="1228" grpId="0" animBg="1"/>
      <p:bldP spid="1229" grpId="0" animBg="1"/>
      <p:bldP spid="1230" grpId="0" animBg="1"/>
      <p:bldP spid="1231" grpId="0" animBg="1"/>
      <p:bldP spid="1232" grpId="0" animBg="1"/>
      <p:bldP spid="1233" grpId="0" animBg="1"/>
      <p:bldP spid="12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95"/>
          <p:cNvSpPr>
            <a:spLocks/>
          </p:cNvSpPr>
          <p:nvPr/>
        </p:nvSpPr>
        <p:spPr bwMode="auto">
          <a:xfrm flipH="1">
            <a:off x="-361031" y="4076233"/>
            <a:ext cx="3968247" cy="25770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marL="0" marR="0" lvl="0" indent="0" algn="l" defTabSz="89598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sp>
        <p:nvSpPr>
          <p:cNvPr id="66" name="Freeform 95"/>
          <p:cNvSpPr>
            <a:spLocks/>
          </p:cNvSpPr>
          <p:nvPr/>
        </p:nvSpPr>
        <p:spPr bwMode="auto">
          <a:xfrm flipH="1">
            <a:off x="7541354" y="4104458"/>
            <a:ext cx="4639735" cy="301314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603" tIns="44803" rIns="89603" bIns="44803" numCol="1" anchor="t" anchorCtr="0" compatLnSpc="1">
            <a:prstTxWarp prst="textNoShape">
              <a:avLst/>
            </a:prstTxWarp>
          </a:bodyPr>
          <a:lstStyle/>
          <a:p>
            <a:pPr marL="0" marR="0" lvl="0" indent="0" algn="l" defTabSz="89598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sp>
        <p:nvSpPr>
          <p:cNvPr id="68" name="Freeform 95"/>
          <p:cNvSpPr>
            <a:spLocks/>
          </p:cNvSpPr>
          <p:nvPr/>
        </p:nvSpPr>
        <p:spPr bwMode="auto">
          <a:xfrm flipH="1">
            <a:off x="-361032" y="5143307"/>
            <a:ext cx="3912875" cy="25411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marL="0" marR="0" lvl="0" indent="0" algn="l" defTabSz="89598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505050"/>
              </a:solidFill>
              <a:effectLst/>
              <a:uLnTx/>
              <a:uFillTx/>
              <a:latin typeface="Segoe UI"/>
              <a:ea typeface="+mn-ea"/>
              <a:cs typeface="+mn-cs"/>
            </a:endParaRPr>
          </a:p>
        </p:txBody>
      </p:sp>
      <p:sp>
        <p:nvSpPr>
          <p:cNvPr id="69" name="Freeform 95"/>
          <p:cNvSpPr>
            <a:spLocks/>
          </p:cNvSpPr>
          <p:nvPr/>
        </p:nvSpPr>
        <p:spPr bwMode="auto">
          <a:xfrm flipH="1">
            <a:off x="5638764" y="5444948"/>
            <a:ext cx="3805179" cy="24711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marL="0" marR="0" lvl="0" indent="0" algn="l" defTabSz="89598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505050"/>
              </a:solidFill>
              <a:effectLst/>
              <a:uLnTx/>
              <a:uFillTx/>
              <a:latin typeface="Segoe UI"/>
              <a:ea typeface="+mn-ea"/>
              <a:cs typeface="+mn-cs"/>
            </a:endParaRPr>
          </a:p>
        </p:txBody>
      </p:sp>
      <p:sp>
        <p:nvSpPr>
          <p:cNvPr id="70" name="Freeform 95"/>
          <p:cNvSpPr>
            <a:spLocks/>
          </p:cNvSpPr>
          <p:nvPr/>
        </p:nvSpPr>
        <p:spPr bwMode="auto">
          <a:xfrm flipH="1">
            <a:off x="8492046" y="5696944"/>
            <a:ext cx="3026889" cy="19657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89603" tIns="44803" rIns="89603" bIns="44803" numCol="1" anchor="t" anchorCtr="0" compatLnSpc="1">
            <a:prstTxWarp prst="textNoShape">
              <a:avLst/>
            </a:prstTxWarp>
          </a:bodyPr>
          <a:lstStyle/>
          <a:p>
            <a:pPr marL="0" marR="0" lvl="0" indent="0" algn="l" defTabSz="89598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505050"/>
              </a:solidFill>
              <a:effectLst/>
              <a:uLnTx/>
              <a:uFillTx/>
              <a:latin typeface="Segoe UI"/>
              <a:ea typeface="+mn-ea"/>
              <a:cs typeface="+mn-cs"/>
            </a:endParaRPr>
          </a:p>
        </p:txBody>
      </p:sp>
      <p:sp>
        <p:nvSpPr>
          <p:cNvPr id="71" name="Freeform 95"/>
          <p:cNvSpPr>
            <a:spLocks/>
          </p:cNvSpPr>
          <p:nvPr/>
        </p:nvSpPr>
        <p:spPr bwMode="auto">
          <a:xfrm flipH="1">
            <a:off x="1760462" y="5638427"/>
            <a:ext cx="4681498" cy="30402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89603" tIns="44803" rIns="89603" bIns="44803" numCol="1" anchor="t" anchorCtr="0" compatLnSpc="1">
            <a:prstTxWarp prst="textNoShape">
              <a:avLst/>
            </a:prstTxWarp>
          </a:bodyPr>
          <a:lstStyle/>
          <a:p>
            <a:pPr marL="0" marR="0" lvl="0" indent="0" algn="l" defTabSz="895984"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FF0000"/>
              </a:solidFill>
              <a:effectLst/>
              <a:uLnTx/>
              <a:uFillTx/>
              <a:latin typeface="Segoe UI"/>
              <a:ea typeface="+mn-ea"/>
              <a:cs typeface="+mn-cs"/>
            </a:endParaRPr>
          </a:p>
        </p:txBody>
      </p:sp>
      <p:grpSp>
        <p:nvGrpSpPr>
          <p:cNvPr id="127" name="Group 126"/>
          <p:cNvGrpSpPr/>
          <p:nvPr/>
        </p:nvGrpSpPr>
        <p:grpSpPr>
          <a:xfrm>
            <a:off x="278578" y="786404"/>
            <a:ext cx="5798836" cy="2237915"/>
            <a:chOff x="284163" y="309073"/>
            <a:chExt cx="5915115" cy="2282790"/>
          </a:xfrm>
        </p:grpSpPr>
        <p:sp>
          <p:nvSpPr>
            <p:cNvPr id="106" name="Rectangle 105"/>
            <p:cNvSpPr/>
            <p:nvPr/>
          </p:nvSpPr>
          <p:spPr bwMode="auto">
            <a:xfrm>
              <a:off x="284163" y="309073"/>
              <a:ext cx="5915115" cy="228279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l" defTabSz="896386" rtl="0" eaLnBrk="1" fontAlgn="auto" latinLnBrk="0" hangingPunct="1">
                <a:lnSpc>
                  <a:spcPct val="90000"/>
                </a:lnSpc>
                <a:spcBef>
                  <a:spcPts val="0"/>
                </a:spcBef>
                <a:spcAft>
                  <a:spcPts val="600"/>
                </a:spcAft>
                <a:buClrTx/>
                <a:buSzTx/>
                <a:buFontTx/>
                <a:buNone/>
                <a:tabLst/>
                <a:defRPr/>
              </a:pPr>
              <a:endParaRPr kumimoji="0" lang="en-US" sz="2353" b="0" i="0" u="none" strike="noStrike" kern="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1" name="Group 10"/>
            <p:cNvGrpSpPr/>
            <p:nvPr/>
          </p:nvGrpSpPr>
          <p:grpSpPr>
            <a:xfrm>
              <a:off x="659413" y="832329"/>
              <a:ext cx="1236279" cy="1236279"/>
              <a:chOff x="727961" y="832329"/>
              <a:chExt cx="1236279" cy="1236279"/>
            </a:xfrm>
          </p:grpSpPr>
          <p:sp>
            <p:nvSpPr>
              <p:cNvPr id="111" name="Oval 110"/>
              <p:cNvSpPr/>
              <p:nvPr/>
            </p:nvSpPr>
            <p:spPr bwMode="auto">
              <a:xfrm>
                <a:off x="727961" y="832329"/>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19" name="Picture 118"/>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20021" y="1124389"/>
                <a:ext cx="652158" cy="652158"/>
              </a:xfrm>
              <a:prstGeom prst="rect">
                <a:avLst/>
              </a:prstGeom>
            </p:spPr>
          </p:pic>
        </p:grpSp>
        <p:sp>
          <p:nvSpPr>
            <p:cNvPr id="123" name="TextBox 122"/>
            <p:cNvSpPr txBox="1"/>
            <p:nvPr/>
          </p:nvSpPr>
          <p:spPr>
            <a:xfrm>
              <a:off x="2114733" y="859964"/>
              <a:ext cx="3704132" cy="1264689"/>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ru-RU"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Виртуальные машины</a:t>
              </a:r>
              <a:endPar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ru-RU"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Образы </a:t>
              </a: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Windows Server </a:t>
              </a:r>
              <a:r>
                <a:rPr kumimoji="0" lang="ru-RU"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и</a:t>
              </a:r>
              <a:b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 </a:t>
              </a:r>
              <a:r>
                <a:rPr kumimoji="0" lang="ru-RU"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ОС</a:t>
              </a:r>
              <a:endPar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grpSp>
        <p:nvGrpSpPr>
          <p:cNvPr id="128" name="Group 127"/>
          <p:cNvGrpSpPr/>
          <p:nvPr/>
        </p:nvGrpSpPr>
        <p:grpSpPr>
          <a:xfrm>
            <a:off x="6128595" y="786404"/>
            <a:ext cx="5957628" cy="2237915"/>
            <a:chOff x="6251485" y="309073"/>
            <a:chExt cx="6077091" cy="2282790"/>
          </a:xfrm>
        </p:grpSpPr>
        <p:sp>
          <p:nvSpPr>
            <p:cNvPr id="107" name="Rectangle 106"/>
            <p:cNvSpPr/>
            <p:nvPr/>
          </p:nvSpPr>
          <p:spPr bwMode="auto">
            <a:xfrm>
              <a:off x="6251485" y="309073"/>
              <a:ext cx="5915115" cy="228279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l" defTabSz="896386" rtl="0" eaLnBrk="1" fontAlgn="auto" latinLnBrk="0" hangingPunct="1">
                <a:lnSpc>
                  <a:spcPct val="90000"/>
                </a:lnSpc>
                <a:spcBef>
                  <a:spcPts val="0"/>
                </a:spcBef>
                <a:spcAft>
                  <a:spcPts val="600"/>
                </a:spcAft>
                <a:buClrTx/>
                <a:buSzTx/>
                <a:buFontTx/>
                <a:buNone/>
                <a:tabLst/>
                <a:defRPr/>
              </a:pPr>
              <a:endParaRPr kumimoji="0" lang="en-US" sz="2353" b="0" i="0" u="none" strike="noStrike" kern="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3" name="Group 12"/>
            <p:cNvGrpSpPr/>
            <p:nvPr/>
          </p:nvGrpSpPr>
          <p:grpSpPr>
            <a:xfrm>
              <a:off x="6552471" y="832329"/>
              <a:ext cx="1236279" cy="1236279"/>
              <a:chOff x="6552471" y="832329"/>
              <a:chExt cx="1236279" cy="1236279"/>
            </a:xfrm>
          </p:grpSpPr>
          <p:sp>
            <p:nvSpPr>
              <p:cNvPr id="113" name="Oval 112"/>
              <p:cNvSpPr/>
              <p:nvPr/>
            </p:nvSpPr>
            <p:spPr bwMode="auto">
              <a:xfrm>
                <a:off x="6552471" y="832329"/>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21" name="Picture 120"/>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6822195" y="1102053"/>
                <a:ext cx="696830" cy="696830"/>
              </a:xfrm>
              <a:prstGeom prst="rect">
                <a:avLst/>
              </a:prstGeom>
            </p:spPr>
          </p:pic>
        </p:grpSp>
        <p:sp>
          <p:nvSpPr>
            <p:cNvPr id="124" name="TextBox 123"/>
            <p:cNvSpPr txBox="1"/>
            <p:nvPr/>
          </p:nvSpPr>
          <p:spPr>
            <a:xfrm>
              <a:off x="7978924" y="859964"/>
              <a:ext cx="4349652" cy="1543210"/>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Virtual Machine </a:t>
              </a:r>
              <a:r>
                <a:rPr kumimoji="0" lang="en-US" sz="2353"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ScaleSets</a:t>
              </a:r>
              <a:endPar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225" rtl="0" eaLnBrk="1" fontAlgn="auto" latinLnBrk="0" hangingPunct="1">
                <a:lnSpc>
                  <a:spcPct val="90000"/>
                </a:lnSpc>
                <a:spcBef>
                  <a:spcPts val="0"/>
                </a:spcBef>
                <a:spcAft>
                  <a:spcPts val="588"/>
                </a:spcAft>
                <a:buClrTx/>
                <a:buSzTx/>
                <a:buFontTx/>
                <a:buNone/>
                <a:tabLst/>
                <a:defRPr/>
              </a:pPr>
              <a:r>
                <a:rPr kumimoji="0" lang="ru-RU"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Механизм масштабирования </a:t>
              </a: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stateless VMs</a:t>
              </a:r>
              <a:r>
                <a:rPr kumimoji="0" lang="ru-RU"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с помощью ползунка/настройки</a:t>
              </a:r>
              <a:endPar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sp>
        <p:nvSpPr>
          <p:cNvPr id="32" name="Title 1"/>
          <p:cNvSpPr>
            <a:spLocks noGrp="1"/>
          </p:cNvSpPr>
          <p:nvPr>
            <p:ph type="title"/>
          </p:nvPr>
        </p:nvSpPr>
        <p:spPr>
          <a:xfrm>
            <a:off x="838199" y="0"/>
            <a:ext cx="11089231" cy="797169"/>
          </a:xfrm>
        </p:spPr>
        <p:txBody>
          <a:bodyPr>
            <a:noAutofit/>
          </a:bodyPr>
          <a:lstStyle/>
          <a:p>
            <a:r>
              <a:rPr lang="en-US" sz="4000" dirty="0">
                <a:solidFill>
                  <a:schemeClr val="tx1"/>
                </a:solidFill>
                <a:latin typeface="Segoe UI Light"/>
              </a:rPr>
              <a:t>Infrastructure (IaaS) </a:t>
            </a:r>
            <a:r>
              <a:rPr lang="ru-RU" sz="4000" dirty="0">
                <a:solidFill>
                  <a:schemeClr val="tx1"/>
                </a:solidFill>
                <a:latin typeface="Segoe UI Light"/>
              </a:rPr>
              <a:t>масштабирование ручное</a:t>
            </a:r>
            <a:r>
              <a:rPr lang="en-US" sz="4000" dirty="0">
                <a:solidFill>
                  <a:schemeClr val="tx1"/>
                </a:solidFill>
                <a:latin typeface="Segoe UI Light"/>
              </a:rPr>
              <a:t>/</a:t>
            </a:r>
            <a:r>
              <a:rPr lang="ru-RU" sz="4000" dirty="0">
                <a:solidFill>
                  <a:schemeClr val="tx1"/>
                </a:solidFill>
                <a:latin typeface="Segoe UI Light"/>
              </a:rPr>
              <a:t>авто</a:t>
            </a:r>
            <a:endParaRPr lang="en-US" sz="4000" spc="-100" dirty="0">
              <a:ln w="3175">
                <a:noFill/>
              </a:ln>
              <a:solidFill>
                <a:schemeClr val="tx1"/>
              </a:solidFill>
              <a:latin typeface="Segoe UI Light"/>
            </a:endParaRP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55842" y="3120512"/>
            <a:ext cx="5304813" cy="3622933"/>
          </a:xfrm>
          <a:prstGeom prst="rect">
            <a:avLst/>
          </a:prstGeom>
        </p:spPr>
      </p:pic>
      <p:grpSp>
        <p:nvGrpSpPr>
          <p:cNvPr id="34" name="Group 33"/>
          <p:cNvGrpSpPr/>
          <p:nvPr/>
        </p:nvGrpSpPr>
        <p:grpSpPr>
          <a:xfrm>
            <a:off x="278578" y="3108077"/>
            <a:ext cx="5798836" cy="2282790"/>
            <a:chOff x="284163" y="2639473"/>
            <a:chExt cx="5915115" cy="2282790"/>
          </a:xfrm>
        </p:grpSpPr>
        <p:sp>
          <p:nvSpPr>
            <p:cNvPr id="35" name="Rectangle 34"/>
            <p:cNvSpPr/>
            <p:nvPr/>
          </p:nvSpPr>
          <p:spPr bwMode="auto">
            <a:xfrm>
              <a:off x="284163" y="2639473"/>
              <a:ext cx="5915115" cy="228279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612"/>
                </a:spcAft>
                <a:buClrTx/>
                <a:buSzTx/>
                <a:buFontTx/>
                <a:buNone/>
                <a:tabLst/>
                <a:defRPr/>
              </a:pPr>
              <a:endParaRPr kumimoji="0" lang="en-US" sz="2400" b="0" i="0" u="none" strike="noStrike" kern="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6" name="Group 35"/>
            <p:cNvGrpSpPr/>
            <p:nvPr/>
          </p:nvGrpSpPr>
          <p:grpSpPr>
            <a:xfrm>
              <a:off x="659413" y="3162729"/>
              <a:ext cx="1236279" cy="1236279"/>
              <a:chOff x="659413" y="3143679"/>
              <a:chExt cx="1236279" cy="1236279"/>
            </a:xfrm>
          </p:grpSpPr>
          <p:sp>
            <p:nvSpPr>
              <p:cNvPr id="38" name="Oval 37"/>
              <p:cNvSpPr/>
              <p:nvPr/>
            </p:nvSpPr>
            <p:spPr bwMode="auto">
              <a:xfrm>
                <a:off x="659413" y="3143679"/>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39" name="Picture 38"/>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955600" y="3439866"/>
                <a:ext cx="643904" cy="643904"/>
              </a:xfrm>
              <a:prstGeom prst="rect">
                <a:avLst/>
              </a:prstGeom>
            </p:spPr>
          </p:pic>
        </p:grpSp>
        <p:sp>
          <p:nvSpPr>
            <p:cNvPr id="37" name="TextBox 36"/>
            <p:cNvSpPr txBox="1"/>
            <p:nvPr/>
          </p:nvSpPr>
          <p:spPr>
            <a:xfrm>
              <a:off x="2113191" y="3104448"/>
              <a:ext cx="3704132" cy="12646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Container Service</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ru-RU" sz="2000"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Оркестрирование</a:t>
              </a: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Docker-</a:t>
              </a:r>
              <a:r>
                <a:rPr kumimoji="0" lang="ru-RU"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образов в рабочей среде</a:t>
              </a:r>
              <a:endPar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02332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35" presetClass="path" presetSubtype="0" decel="100000" fill="hold" grpId="1" nodeType="withEffect">
                                  <p:stCondLst>
                                    <p:cond delay="0"/>
                                  </p:stCondLst>
                                  <p:childTnLst>
                                    <p:animMotion origin="layout" path="M 2.39469E-6 -2.26055E-6 L -0.07812 -2.26055E-6 " pathEditMode="relative" rAng="0" ptsTypes="AA">
                                      <p:cBhvr>
                                        <p:cTn id="9" dur="1000" spd="-100000" fill="hold"/>
                                        <p:tgtEl>
                                          <p:spTgt spid="65"/>
                                        </p:tgtEl>
                                        <p:attrNameLst>
                                          <p:attrName>ppt_x</p:attrName>
                                          <p:attrName>ppt_y</p:attrName>
                                        </p:attrNameLst>
                                      </p:cBhvr>
                                      <p:rCtr x="-3906" y="0"/>
                                    </p:animMotion>
                                  </p:childTnLst>
                                </p:cTn>
                              </p:par>
                              <p:par>
                                <p:cTn id="10" presetID="10" presetClass="entr" presetSubtype="0" fill="hold" grpId="0" nodeType="withEffect">
                                  <p:stCondLst>
                                    <p:cond delay="1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35" presetClass="path" presetSubtype="0" decel="100000" fill="hold" grpId="1" nodeType="withEffect">
                                  <p:stCondLst>
                                    <p:cond delay="100"/>
                                  </p:stCondLst>
                                  <p:childTnLst>
                                    <p:animMotion origin="layout" path="M -2.05514E-6 -1.64321E-6 L -0.07812 -1.64321E-6 " pathEditMode="relative" rAng="0" ptsTypes="AA">
                                      <p:cBhvr>
                                        <p:cTn id="14" dur="1000" spd="-100000" fill="hold"/>
                                        <p:tgtEl>
                                          <p:spTgt spid="68"/>
                                        </p:tgtEl>
                                        <p:attrNameLst>
                                          <p:attrName>ppt_x</p:attrName>
                                          <p:attrName>ppt_y</p:attrName>
                                        </p:attrNameLst>
                                      </p:cBhvr>
                                      <p:rCtr x="-3906" y="0"/>
                                    </p:animMotion>
                                  </p:childTnLst>
                                </p:cTn>
                              </p:par>
                              <p:par>
                                <p:cTn id="15" presetID="10" presetClass="entr" presetSubtype="0" fill="hold" grpId="0" nodeType="withEffect">
                                  <p:stCondLst>
                                    <p:cond delay="2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35" presetClass="path" presetSubtype="0" decel="100000" fill="hold" grpId="1" nodeType="withEffect">
                                  <p:stCondLst>
                                    <p:cond delay="200"/>
                                  </p:stCondLst>
                                  <p:childTnLst>
                                    <p:animMotion origin="layout" path="M 1.99643E-6 3.80844E-6 L -0.07812 3.80844E-6 " pathEditMode="relative" rAng="0" ptsTypes="AA">
                                      <p:cBhvr>
                                        <p:cTn id="19" dur="1000" spd="-100000" fill="hold"/>
                                        <p:tgtEl>
                                          <p:spTgt spid="69"/>
                                        </p:tgtEl>
                                        <p:attrNameLst>
                                          <p:attrName>ppt_x</p:attrName>
                                          <p:attrName>ppt_y</p:attrName>
                                        </p:attrNameLst>
                                      </p:cBhvr>
                                      <p:rCtr x="-3906" y="0"/>
                                    </p:animMotion>
                                  </p:childTnLst>
                                </p:cTn>
                              </p:par>
                              <p:par>
                                <p:cTn id="20" presetID="10" presetClass="entr" presetSubtype="0" fill="hold" grpId="0" nodeType="withEffect">
                                  <p:stCondLst>
                                    <p:cond delay="3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63" presetClass="path" presetSubtype="0" decel="100000" fill="hold" grpId="1" nodeType="withEffect">
                                  <p:stCondLst>
                                    <p:cond delay="300"/>
                                  </p:stCondLst>
                                  <p:childTnLst>
                                    <p:animMotion origin="layout" path="M -4.35282E-6 -3.90377E-6 L 0.06434 -3.90377E-6 " pathEditMode="relative" rAng="0" ptsTypes="AA">
                                      <p:cBhvr>
                                        <p:cTn id="24" dur="1000" spd="-100000" fill="hold"/>
                                        <p:tgtEl>
                                          <p:spTgt spid="71"/>
                                        </p:tgtEl>
                                        <p:attrNameLst>
                                          <p:attrName>ppt_x</p:attrName>
                                          <p:attrName>ppt_y</p:attrName>
                                        </p:attrNameLst>
                                      </p:cBhvr>
                                      <p:rCtr x="3217" y="0"/>
                                    </p:animMotion>
                                  </p:childTnLst>
                                </p:cTn>
                              </p:par>
                              <p:par>
                                <p:cTn id="25" presetID="10" presetClass="entr" presetSubtype="0" fill="hold" grpId="0" nodeType="withEffect">
                                  <p:stCondLst>
                                    <p:cond delay="20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par>
                                <p:cTn id="28" presetID="63" presetClass="path" presetSubtype="0" decel="100000" fill="hold" grpId="1" nodeType="withEffect">
                                  <p:stCondLst>
                                    <p:cond delay="200"/>
                                  </p:stCondLst>
                                  <p:childTnLst>
                                    <p:animMotion origin="layout" path="M -3.5614E-6 7.71675E-7 L 0.06434 7.71675E-7 " pathEditMode="relative" rAng="0" ptsTypes="AA">
                                      <p:cBhvr>
                                        <p:cTn id="29" dur="1000" spd="-100000" fill="hold"/>
                                        <p:tgtEl>
                                          <p:spTgt spid="70"/>
                                        </p:tgtEl>
                                        <p:attrNameLst>
                                          <p:attrName>ppt_x</p:attrName>
                                          <p:attrName>ppt_y</p:attrName>
                                        </p:attrNameLst>
                                      </p:cBhvr>
                                      <p:rCtr x="3217" y="0"/>
                                    </p:animMotion>
                                  </p:childTnLst>
                                </p:cTn>
                              </p:par>
                              <p:par>
                                <p:cTn id="30" presetID="10" presetClass="entr" presetSubtype="0" fill="hold" grpId="0" nodeType="withEffect">
                                  <p:stCondLst>
                                    <p:cond delay="10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63" presetClass="path" presetSubtype="0" decel="100000" fill="hold" grpId="1" nodeType="withEffect">
                                  <p:stCondLst>
                                    <p:cond delay="100"/>
                                  </p:stCondLst>
                                  <p:childTnLst>
                                    <p:animMotion origin="layout" path="M 2.65509E-7 -2.16069E-6 L 0.06433 -2.16069E-6 " pathEditMode="relative" rAng="0" ptsTypes="AA">
                                      <p:cBhvr>
                                        <p:cTn id="34" dur="1000" spd="-100000" fill="hold"/>
                                        <p:tgtEl>
                                          <p:spTgt spid="66"/>
                                        </p:tgtEl>
                                        <p:attrNameLst>
                                          <p:attrName>ppt_x</p:attrName>
                                          <p:attrName>ppt_y</p:attrName>
                                        </p:attrNameLst>
                                      </p:cBhvr>
                                      <p:rCtr x="3217" y="0"/>
                                    </p:animMotion>
                                  </p:childTnLst>
                                </p:cTn>
                              </p:par>
                              <p:par>
                                <p:cTn id="35" presetID="10" presetClass="entr" presetSubtype="0" fill="hold" nodeType="withEffect">
                                  <p:stCondLst>
                                    <p:cond delay="25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par>
                                <p:cTn id="38" presetID="42" presetClass="path" presetSubtype="0" decel="100000" fill="hold" nodeType="withEffect">
                                  <p:stCondLst>
                                    <p:cond delay="250"/>
                                  </p:stCondLst>
                                  <p:childTnLst>
                                    <p:animMotion origin="layout" path="M 1.33265E-6 -4.39401E-6 L 1.33265E-6 0.08829 " pathEditMode="relative" rAng="0" ptsTypes="AA">
                                      <p:cBhvr>
                                        <p:cTn id="39" dur="750" spd="-100000" fill="hold"/>
                                        <p:tgtEl>
                                          <p:spTgt spid="127"/>
                                        </p:tgtEl>
                                        <p:attrNameLst>
                                          <p:attrName>ppt_x</p:attrName>
                                          <p:attrName>ppt_y</p:attrName>
                                        </p:attrNameLst>
                                      </p:cBhvr>
                                      <p:rCtr x="0" y="4403"/>
                                    </p:animMotion>
                                  </p:childTnLst>
                                </p:cTn>
                              </p:par>
                              <p:par>
                                <p:cTn id="40" presetID="10" presetClass="entr" presetSubtype="0" fill="hold" nodeType="withEffect">
                                  <p:stCondLst>
                                    <p:cond delay="250"/>
                                  </p:stCondLst>
                                  <p:childTnLst>
                                    <p:set>
                                      <p:cBhvr>
                                        <p:cTn id="41" dur="1" fill="hold">
                                          <p:stCondLst>
                                            <p:cond delay="0"/>
                                          </p:stCondLst>
                                        </p:cTn>
                                        <p:tgtEl>
                                          <p:spTgt spid="128"/>
                                        </p:tgtEl>
                                        <p:attrNameLst>
                                          <p:attrName>style.visibility</p:attrName>
                                        </p:attrNameLst>
                                      </p:cBhvr>
                                      <p:to>
                                        <p:strVal val="visible"/>
                                      </p:to>
                                    </p:set>
                                    <p:animEffect transition="in" filter="fade">
                                      <p:cBhvr>
                                        <p:cTn id="42" dur="500"/>
                                        <p:tgtEl>
                                          <p:spTgt spid="128"/>
                                        </p:tgtEl>
                                      </p:cBhvr>
                                    </p:animEffect>
                                  </p:childTnLst>
                                </p:cTn>
                              </p:par>
                              <p:par>
                                <p:cTn id="43" presetID="42" presetClass="path" presetSubtype="0" decel="100000" fill="hold" nodeType="withEffect">
                                  <p:stCondLst>
                                    <p:cond delay="250"/>
                                  </p:stCondLst>
                                  <p:childTnLst>
                                    <p:animMotion origin="layout" path="M 1.33265E-6 -4.39401E-6 L 1.33265E-6 0.08829 " pathEditMode="relative" rAng="0" ptsTypes="AA">
                                      <p:cBhvr>
                                        <p:cTn id="44" dur="750" spd="-100000" fill="hold"/>
                                        <p:tgtEl>
                                          <p:spTgt spid="128"/>
                                        </p:tgtEl>
                                        <p:attrNameLst>
                                          <p:attrName>ppt_x</p:attrName>
                                          <p:attrName>ppt_y</p:attrName>
                                        </p:attrNameLst>
                                      </p:cBhvr>
                                      <p:rCtr x="0" y="4403"/>
                                    </p:animMotion>
                                  </p:childTnLst>
                                </p:cTn>
                              </p:par>
                              <p:par>
                                <p:cTn id="45" presetID="10" presetClass="entr" presetSubtype="0" fill="hold" nodeType="withEffect">
                                  <p:stCondLst>
                                    <p:cond delay="4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42" presetClass="path" presetSubtype="0" decel="100000" fill="hold" nodeType="withEffect">
                                  <p:stCondLst>
                                    <p:cond delay="400"/>
                                  </p:stCondLst>
                                  <p:childTnLst>
                                    <p:animMotion origin="layout" path="M 1.33265E-6 -4.39401E-6 L 1.33265E-6 0.08829 " pathEditMode="relative" rAng="0" ptsTypes="AA">
                                      <p:cBhvr>
                                        <p:cTn id="49" dur="750" spd="-100000" fill="hold"/>
                                        <p:tgtEl>
                                          <p:spTgt spid="34"/>
                                        </p:tgtEl>
                                        <p:attrNameLst>
                                          <p:attrName>ppt_x</p:attrName>
                                          <p:attrName>ppt_y</p:attrName>
                                        </p:attrNameLst>
                                      </p:cBhvr>
                                      <p:rCtr x="0" y="4403"/>
                                    </p:animMotion>
                                  </p:childTnLst>
                                </p:cTn>
                              </p:par>
                            </p:childTnLst>
                          </p:cTn>
                        </p:par>
                        <p:par>
                          <p:cTn id="50" fill="hold">
                            <p:stCondLst>
                              <p:cond delay="1300"/>
                            </p:stCondLst>
                            <p:childTnLst>
                              <p:par>
                                <p:cTn id="51" presetID="2" presetClass="entr" presetSubtype="4"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ppt_x"/>
                                          </p:val>
                                        </p:tav>
                                        <p:tav tm="100000">
                                          <p:val>
                                            <p:strVal val="#ppt_x"/>
                                          </p:val>
                                        </p:tav>
                                      </p:tavLst>
                                    </p:anim>
                                    <p:anim calcmode="lin" valueType="num">
                                      <p:cBhvr additive="base">
                                        <p:cTn id="5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6" grpId="0" animBg="1"/>
      <p:bldP spid="66" grpId="1" animBg="1"/>
      <p:bldP spid="68" grpId="0" animBg="1"/>
      <p:bldP spid="68" grpId="1" animBg="1"/>
      <p:bldP spid="69" grpId="0" animBg="1"/>
      <p:bldP spid="69" grpId="1" animBg="1"/>
      <p:bldP spid="70" grpId="0" animBg="1"/>
      <p:bldP spid="70" grpId="1" animBg="1"/>
      <p:bldP spid="71" grpId="0" animBg="1"/>
      <p:bldP spid="7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Контейнеры в </a:t>
            </a:r>
            <a:r>
              <a:rPr lang="en-US" dirty="0"/>
              <a:t>Azure</a:t>
            </a:r>
          </a:p>
        </p:txBody>
      </p:sp>
      <p:sp>
        <p:nvSpPr>
          <p:cNvPr id="9" name="Rectangle 8"/>
          <p:cNvSpPr/>
          <p:nvPr/>
        </p:nvSpPr>
        <p:spPr>
          <a:xfrm>
            <a:off x="745729" y="5297764"/>
            <a:ext cx="10795252" cy="55701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3885"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Microsoft Azure</a:t>
            </a:r>
          </a:p>
        </p:txBody>
      </p:sp>
      <p:grpSp>
        <p:nvGrpSpPr>
          <p:cNvPr id="3" name="Group 2"/>
          <p:cNvGrpSpPr/>
          <p:nvPr/>
        </p:nvGrpSpPr>
        <p:grpSpPr>
          <a:xfrm>
            <a:off x="746384" y="1698414"/>
            <a:ext cx="2646772" cy="3492482"/>
            <a:chOff x="761350" y="1731974"/>
            <a:chExt cx="2699845" cy="3562514"/>
          </a:xfrm>
        </p:grpSpPr>
        <p:sp>
          <p:nvSpPr>
            <p:cNvPr id="8" name="Rectangle 7"/>
            <p:cNvSpPr/>
            <p:nvPr/>
          </p:nvSpPr>
          <p:spPr bwMode="auto">
            <a:xfrm>
              <a:off x="761350" y="1731974"/>
              <a:ext cx="2699845" cy="3562514"/>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r>
                <a:rPr kumimoji="0" lang="ru-RU" sz="2353"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Поддержка </a:t>
              </a: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Docker </a:t>
              </a:r>
              <a:r>
                <a:rPr kumimoji="0" lang="ru-RU"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для </a:t>
              </a: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VMs</a:t>
              </a:r>
            </a:p>
          </p:txBody>
        </p:sp>
        <p:pic>
          <p:nvPicPr>
            <p:cNvPr id="10" name="Picture 26" descr="https://upload.wikimedia.org/wikipedia/commons/a/af/Tux.png"/>
            <p:cNvPicPr>
              <a:picLocks noChangeAspect="1" noChangeArrowheads="1"/>
            </p:cNvPicPr>
            <p:nvPr/>
          </p:nvPicPr>
          <p:blipFill>
            <a:blip r:embed="rId3" cstate="screen">
              <a:biLevel thresh="50000"/>
              <a:extLst>
                <a:ext uri="{28A0092B-C50C-407E-A947-70E740481C1C}">
                  <a14:useLocalDpi xmlns:a14="http://schemas.microsoft.com/office/drawing/2010/main"/>
                </a:ext>
              </a:extLst>
            </a:blip>
            <a:srcRect/>
            <a:stretch>
              <a:fillRect/>
            </a:stretch>
          </p:blipFill>
          <p:spPr bwMode="auto">
            <a:xfrm>
              <a:off x="1694779" y="3980234"/>
              <a:ext cx="741409" cy="8785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8420" y="2871186"/>
              <a:ext cx="614129" cy="673296"/>
            </a:xfrm>
            <a:prstGeom prst="rect">
              <a:avLst/>
            </a:prstGeom>
          </p:spPr>
        </p:pic>
      </p:grpSp>
      <p:grpSp>
        <p:nvGrpSpPr>
          <p:cNvPr id="5" name="Group 4"/>
          <p:cNvGrpSpPr/>
          <p:nvPr/>
        </p:nvGrpSpPr>
        <p:grpSpPr>
          <a:xfrm>
            <a:off x="6177846" y="1698414"/>
            <a:ext cx="2646772" cy="3492482"/>
            <a:chOff x="6301724" y="1731974"/>
            <a:chExt cx="2699845" cy="3562514"/>
          </a:xfrm>
        </p:grpSpPr>
        <p:sp>
          <p:nvSpPr>
            <p:cNvPr id="13" name="Rectangle 12"/>
            <p:cNvSpPr/>
            <p:nvPr/>
          </p:nvSpPr>
          <p:spPr bwMode="auto">
            <a:xfrm>
              <a:off x="6301724" y="1731974"/>
              <a:ext cx="2699845" cy="3562514"/>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Container Service </a:t>
              </a:r>
            </a:p>
          </p:txBody>
        </p:sp>
        <p:pic>
          <p:nvPicPr>
            <p:cNvPr id="18" name="Picture 17"/>
            <p:cNvPicPr>
              <a:picLocks noChangeAspect="1"/>
            </p:cNvPicPr>
            <p:nvPr/>
          </p:nvPicPr>
          <p:blipFill>
            <a:blip r:embed="rId5" cstate="screen">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6875721" y="2938323"/>
              <a:ext cx="1666557" cy="607831"/>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12804" y="3823608"/>
              <a:ext cx="1647386" cy="1470880"/>
            </a:xfrm>
            <a:prstGeom prst="rect">
              <a:avLst/>
            </a:prstGeom>
          </p:spPr>
        </p:pic>
      </p:grpSp>
      <p:grpSp>
        <p:nvGrpSpPr>
          <p:cNvPr id="4" name="Group 3"/>
          <p:cNvGrpSpPr/>
          <p:nvPr/>
        </p:nvGrpSpPr>
        <p:grpSpPr>
          <a:xfrm>
            <a:off x="3461483" y="1698414"/>
            <a:ext cx="2646772" cy="3492482"/>
            <a:chOff x="3530892" y="1731974"/>
            <a:chExt cx="2699845" cy="3562514"/>
          </a:xfrm>
        </p:grpSpPr>
        <p:sp>
          <p:nvSpPr>
            <p:cNvPr id="12" name="Rectangle 11"/>
            <p:cNvSpPr/>
            <p:nvPr/>
          </p:nvSpPr>
          <p:spPr bwMode="auto">
            <a:xfrm>
              <a:off x="3530892" y="1731974"/>
              <a:ext cx="2699845" cy="3562514"/>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PaaS</a:t>
              </a:r>
              <a:r>
                <a:rPr kumimoji="0" lang="ru-RU"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на базе контейнеров</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6" name="Picture 15"/>
            <p:cNvPicPr>
              <a:picLocks noChangeAspect="1"/>
            </p:cNvPicPr>
            <p:nvPr/>
          </p:nvPicPr>
          <p:blipFill>
            <a:blip r:embed="rId7" cstate="screen">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3693790" y="4018124"/>
              <a:ext cx="1102597" cy="1102597"/>
            </a:xfrm>
            <a:prstGeom prst="rect">
              <a:avLst/>
            </a:prstGeom>
          </p:spPr>
        </p:pic>
        <p:pic>
          <p:nvPicPr>
            <p:cNvPr id="17" name="Picture 16"/>
            <p:cNvPicPr>
              <a:picLocks noChangeAspect="1"/>
            </p:cNvPicPr>
            <p:nvPr/>
          </p:nvPicPr>
          <p:blipFill>
            <a:blip r:embed="rId9" cstate="screen">
              <a:lum bright="70000" contrast="-7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tretch>
              <a:fillRect/>
            </a:stretch>
          </p:blipFill>
          <p:spPr>
            <a:xfrm>
              <a:off x="4866084" y="3825470"/>
              <a:ext cx="1282700" cy="1282700"/>
            </a:xfrm>
            <a:prstGeom prst="rect">
              <a:avLst/>
            </a:prstGeom>
          </p:spPr>
        </p:pic>
        <p:grpSp>
          <p:nvGrpSpPr>
            <p:cNvPr id="43" name="Group 42"/>
            <p:cNvGrpSpPr/>
            <p:nvPr/>
          </p:nvGrpSpPr>
          <p:grpSpPr>
            <a:xfrm>
              <a:off x="4064135" y="2909314"/>
              <a:ext cx="1756111" cy="794064"/>
              <a:chOff x="3835150" y="2059802"/>
              <a:chExt cx="1756111" cy="794064"/>
            </a:xfrm>
          </p:grpSpPr>
          <p:grpSp>
            <p:nvGrpSpPr>
              <p:cNvPr id="30" name="Group 29"/>
              <p:cNvGrpSpPr/>
              <p:nvPr/>
            </p:nvGrpSpPr>
            <p:grpSpPr>
              <a:xfrm>
                <a:off x="3835150" y="2096174"/>
                <a:ext cx="623962" cy="624450"/>
                <a:chOff x="513213" y="1516062"/>
                <a:chExt cx="4163327" cy="4158599"/>
              </a:xfrm>
              <a:solidFill>
                <a:schemeClr val="tx2"/>
              </a:solidFill>
            </p:grpSpPr>
            <p:sp>
              <p:nvSpPr>
                <p:cNvPr id="32" name="Oval 31"/>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TextBox 41"/>
              <p:cNvSpPr txBox="1"/>
              <p:nvPr/>
            </p:nvSpPr>
            <p:spPr>
              <a:xfrm>
                <a:off x="4227332" y="2059802"/>
                <a:ext cx="1363929" cy="794064"/>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765" b="1" i="0" u="none" strike="noStrike" kern="0" cap="none" spc="0" normalizeH="0" baseline="0" noProof="0" dirty="0">
                    <a:ln>
                      <a:noFill/>
                    </a:ln>
                    <a:solidFill>
                      <a:srgbClr val="D2D2D2"/>
                    </a:solidFill>
                    <a:effectLst/>
                    <a:uLnTx/>
                    <a:uFillTx/>
                    <a:latin typeface="Segoe UI"/>
                    <a:ea typeface="+mn-ea"/>
                    <a:cs typeface="+mn-cs"/>
                  </a:rPr>
                  <a:t>Service Fabric</a:t>
                </a:r>
              </a:p>
            </p:txBody>
          </p:sp>
        </p:grpSp>
      </p:grpSp>
      <p:grpSp>
        <p:nvGrpSpPr>
          <p:cNvPr id="6" name="Group 5"/>
          <p:cNvGrpSpPr/>
          <p:nvPr/>
        </p:nvGrpSpPr>
        <p:grpSpPr>
          <a:xfrm>
            <a:off x="8894209" y="1698414"/>
            <a:ext cx="2646772" cy="3492482"/>
            <a:chOff x="9072556" y="1731974"/>
            <a:chExt cx="2699845" cy="3562514"/>
          </a:xfrm>
        </p:grpSpPr>
        <p:sp>
          <p:nvSpPr>
            <p:cNvPr id="14" name="Rectangle 13"/>
            <p:cNvSpPr/>
            <p:nvPr/>
          </p:nvSpPr>
          <p:spPr bwMode="auto">
            <a:xfrm>
              <a:off x="9072556" y="1731974"/>
              <a:ext cx="2699845" cy="3562514"/>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r>
                <a:rPr kumimoji="0" lang="ru-RU"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Управление контейнерами</a:t>
              </a: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9" name="Picture 18"/>
            <p:cNvPicPr>
              <a:picLocks noChangeAspect="1"/>
            </p:cNvPicPr>
            <p:nvPr/>
          </p:nvPicPr>
          <p:blipFill>
            <a:blip r:embed="rId11"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414932" y="4089958"/>
              <a:ext cx="748242" cy="971743"/>
            </a:xfrm>
            <a:prstGeom prst="rect">
              <a:avLst/>
            </a:prstGeom>
          </p:spPr>
        </p:pic>
        <p:pic>
          <p:nvPicPr>
            <p:cNvPr id="20" name="Picture 19"/>
            <p:cNvPicPr>
              <a:picLocks noChangeAspect="1"/>
            </p:cNvPicPr>
            <p:nvPr/>
          </p:nvPicPr>
          <p:blipFill>
            <a:blip r:embed="rId12" cstate="screen">
              <a:lum bright="70000" contrast="-70000"/>
              <a:extLst>
                <a:ext uri="{28A0092B-C50C-407E-A947-70E740481C1C}">
                  <a14:useLocalDpi xmlns:a14="http://schemas.microsoft.com/office/drawing/2010/main"/>
                </a:ext>
              </a:extLst>
            </a:blip>
            <a:stretch>
              <a:fillRect/>
            </a:stretch>
          </p:blipFill>
          <p:spPr>
            <a:xfrm>
              <a:off x="10422478" y="4244240"/>
              <a:ext cx="1160024" cy="773349"/>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258622" y="2516603"/>
              <a:ext cx="1048372" cy="936046"/>
            </a:xfrm>
            <a:prstGeom prst="rect">
              <a:avLst/>
            </a:prstGeom>
          </p:spPr>
        </p:pic>
        <p:pic>
          <p:nvPicPr>
            <p:cNvPr id="24" name="Picture 23"/>
            <p:cNvPicPr>
              <a:picLocks noChangeAspect="1"/>
            </p:cNvPicPr>
            <p:nvPr/>
          </p:nvPicPr>
          <p:blipFill>
            <a:blip r:embed="rId14" cstate="screen">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10505211" y="2818287"/>
              <a:ext cx="1021553" cy="372583"/>
            </a:xfrm>
            <a:prstGeom prst="rect">
              <a:avLst/>
            </a:prstGeom>
          </p:spPr>
        </p:pic>
        <p:pic>
          <p:nvPicPr>
            <p:cNvPr id="44" name="Picture 43"/>
            <p:cNvPicPr>
              <a:picLocks noChangeAspect="1"/>
            </p:cNvPicPr>
            <p:nvPr/>
          </p:nvPicPr>
          <p:blipFill>
            <a:blip r:embed="rId15" cstate="screen">
              <a:lum bright="70000" contrast="-70000"/>
              <a:extLst>
                <a:ext uri="{28A0092B-C50C-407E-A947-70E740481C1C}">
                  <a14:useLocalDpi xmlns:a14="http://schemas.microsoft.com/office/drawing/2010/main"/>
                </a:ext>
              </a:extLst>
            </a:blip>
            <a:stretch>
              <a:fillRect/>
            </a:stretch>
          </p:blipFill>
          <p:spPr>
            <a:xfrm>
              <a:off x="10007684" y="3446329"/>
              <a:ext cx="829588" cy="627592"/>
            </a:xfrm>
            <a:prstGeom prst="rect">
              <a:avLst/>
            </a:prstGeom>
          </p:spPr>
        </p:pic>
      </p:grpSp>
    </p:spTree>
    <p:extLst>
      <p:ext uri="{BB962C8B-B14F-4D97-AF65-F5344CB8AC3E}">
        <p14:creationId xmlns:p14="http://schemas.microsoft.com/office/powerpoint/2010/main" val="132186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69241" y="4196253"/>
            <a:ext cx="11655840" cy="2370235"/>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l" defTabSz="914314" rtl="0" eaLnBrk="1" fontAlgn="auto" latinLnBrk="0" hangingPunct="1">
              <a:lnSpc>
                <a:spcPct val="90000"/>
              </a:lnSpc>
              <a:spcBef>
                <a:spcPts val="0"/>
              </a:spcBef>
              <a:spcAft>
                <a:spcPts val="600"/>
              </a:spcAft>
              <a:buClrTx/>
              <a:buSzTx/>
              <a:buFontTx/>
              <a:buNone/>
              <a:tabLst/>
              <a:defRPr/>
            </a:pPr>
            <a:r>
              <a:rPr kumimoji="0" lang="ru-RU" sz="1961"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Создание на ОС</a:t>
            </a:r>
            <a:r>
              <a:rPr kumimoji="0" lang="en-US" sz="1961"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(IaaS)</a:t>
            </a:r>
          </a:p>
        </p:txBody>
      </p:sp>
      <p:sp>
        <p:nvSpPr>
          <p:cNvPr id="15" name="Rectangle 14"/>
          <p:cNvSpPr/>
          <p:nvPr/>
        </p:nvSpPr>
        <p:spPr bwMode="auto">
          <a:xfrm>
            <a:off x="1" y="487"/>
            <a:ext cx="12192000" cy="4195766"/>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269241" y="1189495"/>
            <a:ext cx="11655840" cy="2969407"/>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l" defTabSz="914314" rtl="0" eaLnBrk="1" fontAlgn="auto" latinLnBrk="0" hangingPunct="1">
              <a:lnSpc>
                <a:spcPct val="90000"/>
              </a:lnSpc>
              <a:spcBef>
                <a:spcPts val="0"/>
              </a:spcBef>
              <a:spcAft>
                <a:spcPts val="600"/>
              </a:spcAft>
              <a:buClrTx/>
              <a:buSzTx/>
              <a:buFontTx/>
              <a:buNone/>
              <a:tabLst/>
              <a:defRPr/>
            </a:pPr>
            <a:r>
              <a:rPr kumimoji="0" lang="ru-RU" sz="1961"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Создание логики на платформенных сервисах </a:t>
            </a:r>
            <a:r>
              <a:rPr kumimoji="0" lang="en-US" sz="1961"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(PaaS)</a:t>
            </a:r>
          </a:p>
        </p:txBody>
      </p:sp>
      <p:sp>
        <p:nvSpPr>
          <p:cNvPr id="3" name="Rectangle 2"/>
          <p:cNvSpPr/>
          <p:nvPr/>
        </p:nvSpPr>
        <p:spPr bwMode="auto">
          <a:xfrm>
            <a:off x="9639198" y="1188549"/>
            <a:ext cx="2284630" cy="296940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p:cNvSpPr/>
          <p:nvPr/>
        </p:nvSpPr>
        <p:spPr bwMode="auto">
          <a:xfrm>
            <a:off x="269241" y="3505798"/>
            <a:ext cx="11653522" cy="653104"/>
          </a:xfrm>
          <a:prstGeom prst="rect">
            <a:avLst/>
          </a:prstGeom>
          <a:solidFill>
            <a:schemeClr val="bg2">
              <a:lumMod val="50000"/>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 name="Group 26"/>
          <p:cNvGrpSpPr/>
          <p:nvPr/>
        </p:nvGrpSpPr>
        <p:grpSpPr>
          <a:xfrm>
            <a:off x="7844436" y="1793441"/>
            <a:ext cx="1211976" cy="1211976"/>
            <a:chOff x="9754182" y="1828906"/>
            <a:chExt cx="1236279" cy="1236279"/>
          </a:xfrm>
        </p:grpSpPr>
        <p:sp>
          <p:nvSpPr>
            <p:cNvPr id="49" name="Oval 48"/>
            <p:cNvSpPr/>
            <p:nvPr/>
          </p:nvSpPr>
          <p:spPr bwMode="auto">
            <a:xfrm>
              <a:off x="9754182" y="1828906"/>
              <a:ext cx="1236279" cy="1236279"/>
            </a:xfrm>
            <a:prstGeom prst="ellipse">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59" name="Picture 58"/>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9974409" y="2049133"/>
              <a:ext cx="795824" cy="795824"/>
            </a:xfrm>
            <a:prstGeom prst="rect">
              <a:avLst/>
            </a:prstGeom>
          </p:spPr>
        </p:pic>
      </p:grpSp>
      <p:grpSp>
        <p:nvGrpSpPr>
          <p:cNvPr id="21" name="Group 20"/>
          <p:cNvGrpSpPr/>
          <p:nvPr/>
        </p:nvGrpSpPr>
        <p:grpSpPr>
          <a:xfrm>
            <a:off x="818654" y="1793441"/>
            <a:ext cx="1211976" cy="1211976"/>
            <a:chOff x="1448382" y="1828906"/>
            <a:chExt cx="1236279" cy="1236279"/>
          </a:xfrm>
        </p:grpSpPr>
        <p:sp>
          <p:nvSpPr>
            <p:cNvPr id="5" name="Oval 4"/>
            <p:cNvSpPr/>
            <p:nvPr/>
          </p:nvSpPr>
          <p:spPr bwMode="auto">
            <a:xfrm>
              <a:off x="14483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0" name="Picture 59"/>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1728297" y="2108820"/>
              <a:ext cx="676449" cy="676450"/>
            </a:xfrm>
            <a:prstGeom prst="rect">
              <a:avLst/>
            </a:prstGeom>
          </p:spPr>
        </p:pic>
      </p:grpSp>
      <p:grpSp>
        <p:nvGrpSpPr>
          <p:cNvPr id="24" name="Group 23"/>
          <p:cNvGrpSpPr/>
          <p:nvPr/>
        </p:nvGrpSpPr>
        <p:grpSpPr>
          <a:xfrm>
            <a:off x="5511911" y="1793441"/>
            <a:ext cx="1211976" cy="1211976"/>
            <a:chOff x="6985582" y="1828906"/>
            <a:chExt cx="1236279" cy="1236279"/>
          </a:xfrm>
        </p:grpSpPr>
        <p:sp>
          <p:nvSpPr>
            <p:cNvPr id="48" name="Oval 47"/>
            <p:cNvSpPr/>
            <p:nvPr/>
          </p:nvSpPr>
          <p:spPr bwMode="auto">
            <a:xfrm>
              <a:off x="69855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 name="Group 4"/>
            <p:cNvGrpSpPr>
              <a:grpSpLocks noChangeAspect="1"/>
            </p:cNvGrpSpPr>
            <p:nvPr/>
          </p:nvGrpSpPr>
          <p:grpSpPr bwMode="auto">
            <a:xfrm>
              <a:off x="7208434" y="2113670"/>
              <a:ext cx="790575" cy="666750"/>
              <a:chOff x="3668" y="1993"/>
              <a:chExt cx="498" cy="420"/>
            </a:xfrm>
            <a:solidFill>
              <a:schemeClr val="tx1"/>
            </a:solidFill>
          </p:grpSpPr>
          <p:sp>
            <p:nvSpPr>
              <p:cNvPr id="71"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2" name="Group 21"/>
          <p:cNvGrpSpPr/>
          <p:nvPr/>
        </p:nvGrpSpPr>
        <p:grpSpPr>
          <a:xfrm>
            <a:off x="3166372" y="1793441"/>
            <a:ext cx="1211976" cy="1211976"/>
            <a:chOff x="4216982" y="1828906"/>
            <a:chExt cx="1236279" cy="1236279"/>
          </a:xfrm>
        </p:grpSpPr>
        <p:sp>
          <p:nvSpPr>
            <p:cNvPr id="47" name="Oval 46"/>
            <p:cNvSpPr/>
            <p:nvPr/>
          </p:nvSpPr>
          <p:spPr bwMode="auto">
            <a:xfrm>
              <a:off x="4216982" y="182890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7" name="Freeform 76"/>
            <p:cNvSpPr/>
            <p:nvPr/>
          </p:nvSpPr>
          <p:spPr bwMode="auto">
            <a:xfrm>
              <a:off x="4493299" y="2113846"/>
              <a:ext cx="683645" cy="666398"/>
            </a:xfrm>
            <a:custGeom>
              <a:avLst/>
              <a:gdLst>
                <a:gd name="connsiteX0" fmla="*/ 425155 w 683645"/>
                <a:gd name="connsiteY0" fmla="*/ 182459 h 666398"/>
                <a:gd name="connsiteX1" fmla="*/ 423339 w 683645"/>
                <a:gd name="connsiteY1" fmla="*/ 185153 h 666398"/>
                <a:gd name="connsiteX2" fmla="*/ 346646 w 683645"/>
                <a:gd name="connsiteY2" fmla="*/ 216920 h 666398"/>
                <a:gd name="connsiteX3" fmla="*/ 269953 w 683645"/>
                <a:gd name="connsiteY3" fmla="*/ 185153 h 666398"/>
                <a:gd name="connsiteX4" fmla="*/ 269217 w 683645"/>
                <a:gd name="connsiteY4" fmla="*/ 184060 h 666398"/>
                <a:gd name="connsiteX5" fmla="*/ 211145 w 683645"/>
                <a:gd name="connsiteY5" fmla="*/ 223213 h 666398"/>
                <a:gd name="connsiteX6" fmla="*/ 205085 w 683645"/>
                <a:gd name="connsiteY6" fmla="*/ 232201 h 666398"/>
                <a:gd name="connsiteX7" fmla="*/ 208397 w 683645"/>
                <a:gd name="connsiteY7" fmla="*/ 237114 h 666398"/>
                <a:gd name="connsiteX8" fmla="*/ 216920 w 683645"/>
                <a:gd name="connsiteY8" fmla="*/ 279332 h 666398"/>
                <a:gd name="connsiteX9" fmla="*/ 185153 w 683645"/>
                <a:gd name="connsiteY9" fmla="*/ 356025 h 666398"/>
                <a:gd name="connsiteX10" fmla="*/ 155849 w 683645"/>
                <a:gd name="connsiteY10" fmla="*/ 375782 h 666398"/>
                <a:gd name="connsiteX11" fmla="*/ 158245 w 683645"/>
                <a:gd name="connsiteY11" fmla="*/ 399554 h 666398"/>
                <a:gd name="connsiteX12" fmla="*/ 169553 w 683645"/>
                <a:gd name="connsiteY12" fmla="*/ 435983 h 666398"/>
                <a:gd name="connsiteX13" fmla="*/ 179657 w 683645"/>
                <a:gd name="connsiteY13" fmla="*/ 450969 h 666398"/>
                <a:gd name="connsiteX14" fmla="*/ 187040 w 683645"/>
                <a:gd name="connsiteY14" fmla="*/ 449478 h 666398"/>
                <a:gd name="connsiteX15" fmla="*/ 286977 w 683645"/>
                <a:gd name="connsiteY15" fmla="*/ 515721 h 666398"/>
                <a:gd name="connsiteX16" fmla="*/ 292533 w 683645"/>
                <a:gd name="connsiteY16" fmla="*/ 543239 h 666398"/>
                <a:gd name="connsiteX17" fmla="*/ 348373 w 683645"/>
                <a:gd name="connsiteY17" fmla="*/ 554513 h 666398"/>
                <a:gd name="connsiteX18" fmla="*/ 388073 w 683645"/>
                <a:gd name="connsiteY18" fmla="*/ 546498 h 666398"/>
                <a:gd name="connsiteX19" fmla="*/ 394287 w 683645"/>
                <a:gd name="connsiteY19" fmla="*/ 515721 h 666398"/>
                <a:gd name="connsiteX20" fmla="*/ 494223 w 683645"/>
                <a:gd name="connsiteY20" fmla="*/ 449478 h 666398"/>
                <a:gd name="connsiteX21" fmla="*/ 515235 w 683645"/>
                <a:gd name="connsiteY21" fmla="*/ 453720 h 666398"/>
                <a:gd name="connsiteX22" fmla="*/ 527193 w 683645"/>
                <a:gd name="connsiteY22" fmla="*/ 435983 h 666398"/>
                <a:gd name="connsiteX23" fmla="*/ 538501 w 683645"/>
                <a:gd name="connsiteY23" fmla="*/ 399554 h 666398"/>
                <a:gd name="connsiteX24" fmla="*/ 540395 w 683645"/>
                <a:gd name="connsiteY24" fmla="*/ 380768 h 666398"/>
                <a:gd name="connsiteX25" fmla="*/ 532968 w 683645"/>
                <a:gd name="connsiteY25" fmla="*/ 379269 h 666398"/>
                <a:gd name="connsiteX26" fmla="*/ 466725 w 683645"/>
                <a:gd name="connsiteY26" fmla="*/ 279332 h 666398"/>
                <a:gd name="connsiteX27" fmla="*/ 475249 w 683645"/>
                <a:gd name="connsiteY27" fmla="*/ 237114 h 666398"/>
                <a:gd name="connsiteX28" fmla="*/ 484928 w 683645"/>
                <a:gd name="connsiteY28" fmla="*/ 222758 h 666398"/>
                <a:gd name="connsiteX29" fmla="*/ 346646 w 683645"/>
                <a:gd name="connsiteY29" fmla="*/ 0 h 666398"/>
                <a:gd name="connsiteX30" fmla="*/ 455106 w 683645"/>
                <a:gd name="connsiteY30" fmla="*/ 108460 h 666398"/>
                <a:gd name="connsiteX31" fmla="*/ 448141 w 683645"/>
                <a:gd name="connsiteY31" fmla="*/ 142962 h 666398"/>
                <a:gd name="connsiteX32" fmla="*/ 517573 w 683645"/>
                <a:gd name="connsiteY32" fmla="*/ 189775 h 666398"/>
                <a:gd name="connsiteX33" fmla="*/ 532968 w 683645"/>
                <a:gd name="connsiteY33" fmla="*/ 179395 h 666398"/>
                <a:gd name="connsiteX34" fmla="*/ 575185 w 683645"/>
                <a:gd name="connsiteY34" fmla="*/ 170872 h 666398"/>
                <a:gd name="connsiteX35" fmla="*/ 683645 w 683645"/>
                <a:gd name="connsiteY35" fmla="*/ 279332 h 666398"/>
                <a:gd name="connsiteX36" fmla="*/ 617403 w 683645"/>
                <a:gd name="connsiteY36" fmla="*/ 379269 h 666398"/>
                <a:gd name="connsiteX37" fmla="*/ 586369 w 683645"/>
                <a:gd name="connsiteY37" fmla="*/ 385534 h 666398"/>
                <a:gd name="connsiteX38" fmla="*/ 584012 w 683645"/>
                <a:gd name="connsiteY38" fmla="*/ 408917 h 666398"/>
                <a:gd name="connsiteX39" fmla="*/ 569997 w 683645"/>
                <a:gd name="connsiteY39" fmla="*/ 454066 h 666398"/>
                <a:gd name="connsiteX40" fmla="*/ 559443 w 683645"/>
                <a:gd name="connsiteY40" fmla="*/ 473510 h 666398"/>
                <a:gd name="connsiteX41" fmla="*/ 570916 w 683645"/>
                <a:gd name="connsiteY41" fmla="*/ 481245 h 666398"/>
                <a:gd name="connsiteX42" fmla="*/ 602683 w 683645"/>
                <a:gd name="connsiteY42" fmla="*/ 557938 h 666398"/>
                <a:gd name="connsiteX43" fmla="*/ 494223 w 683645"/>
                <a:gd name="connsiteY43" fmla="*/ 666398 h 666398"/>
                <a:gd name="connsiteX44" fmla="*/ 394287 w 683645"/>
                <a:gd name="connsiteY44" fmla="*/ 600156 h 666398"/>
                <a:gd name="connsiteX45" fmla="*/ 393531 w 683645"/>
                <a:gd name="connsiteY45" fmla="*/ 596415 h 666398"/>
                <a:gd name="connsiteX46" fmla="*/ 348374 w 683645"/>
                <a:gd name="connsiteY46" fmla="*/ 600967 h 666398"/>
                <a:gd name="connsiteX47" fmla="*/ 299900 w 683645"/>
                <a:gd name="connsiteY47" fmla="*/ 596081 h 666398"/>
                <a:gd name="connsiteX48" fmla="*/ 288513 w 683645"/>
                <a:gd name="connsiteY48" fmla="*/ 592546 h 666398"/>
                <a:gd name="connsiteX49" fmla="*/ 286977 w 683645"/>
                <a:gd name="connsiteY49" fmla="*/ 600156 h 666398"/>
                <a:gd name="connsiteX50" fmla="*/ 187040 w 683645"/>
                <a:gd name="connsiteY50" fmla="*/ 666398 h 666398"/>
                <a:gd name="connsiteX51" fmla="*/ 78580 w 683645"/>
                <a:gd name="connsiteY51" fmla="*/ 557938 h 666398"/>
                <a:gd name="connsiteX52" fmla="*/ 110347 w 683645"/>
                <a:gd name="connsiteY52" fmla="*/ 481245 h 666398"/>
                <a:gd name="connsiteX53" fmla="*/ 133157 w 683645"/>
                <a:gd name="connsiteY53" fmla="*/ 465867 h 666398"/>
                <a:gd name="connsiteX54" fmla="*/ 126752 w 683645"/>
                <a:gd name="connsiteY54" fmla="*/ 454066 h 666398"/>
                <a:gd name="connsiteX55" fmla="*/ 112737 w 683645"/>
                <a:gd name="connsiteY55" fmla="*/ 408917 h 666398"/>
                <a:gd name="connsiteX56" fmla="*/ 110564 w 683645"/>
                <a:gd name="connsiteY56" fmla="*/ 387367 h 666398"/>
                <a:gd name="connsiteX57" fmla="*/ 108460 w 683645"/>
                <a:gd name="connsiteY57" fmla="*/ 387792 h 666398"/>
                <a:gd name="connsiteX58" fmla="*/ 0 w 683645"/>
                <a:gd name="connsiteY58" fmla="*/ 279332 h 666398"/>
                <a:gd name="connsiteX59" fmla="*/ 108460 w 683645"/>
                <a:gd name="connsiteY59" fmla="*/ 170872 h 666398"/>
                <a:gd name="connsiteX60" fmla="*/ 150678 w 683645"/>
                <a:gd name="connsiteY60" fmla="*/ 179395 h 666398"/>
                <a:gd name="connsiteX61" fmla="*/ 174242 w 683645"/>
                <a:gd name="connsiteY61" fmla="*/ 195283 h 666398"/>
                <a:gd name="connsiteX62" fmla="*/ 178298 w 683645"/>
                <a:gd name="connsiteY62" fmla="*/ 190367 h 666398"/>
                <a:gd name="connsiteX63" fmla="*/ 245566 w 683645"/>
                <a:gd name="connsiteY63" fmla="*/ 145013 h 666398"/>
                <a:gd name="connsiteX64" fmla="*/ 238186 w 683645"/>
                <a:gd name="connsiteY64" fmla="*/ 108460 h 666398"/>
                <a:gd name="connsiteX65" fmla="*/ 346646 w 683645"/>
                <a:gd name="connsiteY65" fmla="*/ 0 h 6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3645" h="666398">
                  <a:moveTo>
                    <a:pt x="425155" y="182459"/>
                  </a:moveTo>
                  <a:lnTo>
                    <a:pt x="423339" y="185153"/>
                  </a:lnTo>
                  <a:cubicBezTo>
                    <a:pt x="403712" y="204780"/>
                    <a:pt x="376597" y="216920"/>
                    <a:pt x="346646" y="216920"/>
                  </a:cubicBezTo>
                  <a:cubicBezTo>
                    <a:pt x="316696" y="216920"/>
                    <a:pt x="289581" y="204780"/>
                    <a:pt x="269953" y="185153"/>
                  </a:cubicBezTo>
                  <a:lnTo>
                    <a:pt x="269217" y="184060"/>
                  </a:lnTo>
                  <a:lnTo>
                    <a:pt x="211145" y="223213"/>
                  </a:lnTo>
                  <a:lnTo>
                    <a:pt x="205085" y="232201"/>
                  </a:lnTo>
                  <a:lnTo>
                    <a:pt x="208397" y="237114"/>
                  </a:lnTo>
                  <a:cubicBezTo>
                    <a:pt x="213885" y="250090"/>
                    <a:pt x="216920" y="264357"/>
                    <a:pt x="216920" y="279332"/>
                  </a:cubicBezTo>
                  <a:cubicBezTo>
                    <a:pt x="216920" y="309282"/>
                    <a:pt x="204781" y="336397"/>
                    <a:pt x="185153" y="356025"/>
                  </a:cubicBezTo>
                  <a:lnTo>
                    <a:pt x="155849" y="375782"/>
                  </a:lnTo>
                  <a:lnTo>
                    <a:pt x="158245" y="399554"/>
                  </a:lnTo>
                  <a:cubicBezTo>
                    <a:pt x="160830" y="412187"/>
                    <a:pt x="164643" y="424374"/>
                    <a:pt x="169553" y="435983"/>
                  </a:cubicBezTo>
                  <a:lnTo>
                    <a:pt x="179657" y="450969"/>
                  </a:lnTo>
                  <a:lnTo>
                    <a:pt x="187040" y="449478"/>
                  </a:lnTo>
                  <a:cubicBezTo>
                    <a:pt x="231966" y="449478"/>
                    <a:pt x="270512" y="476793"/>
                    <a:pt x="286977" y="515721"/>
                  </a:cubicBezTo>
                  <a:lnTo>
                    <a:pt x="292533" y="543239"/>
                  </a:lnTo>
                  <a:lnTo>
                    <a:pt x="348373" y="554513"/>
                  </a:lnTo>
                  <a:lnTo>
                    <a:pt x="388073" y="546498"/>
                  </a:lnTo>
                  <a:lnTo>
                    <a:pt x="394287" y="515721"/>
                  </a:lnTo>
                  <a:cubicBezTo>
                    <a:pt x="410752" y="476793"/>
                    <a:pt x="449297" y="449478"/>
                    <a:pt x="494223" y="449478"/>
                  </a:cubicBezTo>
                  <a:lnTo>
                    <a:pt x="515235" y="453720"/>
                  </a:lnTo>
                  <a:lnTo>
                    <a:pt x="527193" y="435983"/>
                  </a:lnTo>
                  <a:cubicBezTo>
                    <a:pt x="532103" y="424374"/>
                    <a:pt x="535916" y="412187"/>
                    <a:pt x="538501" y="399554"/>
                  </a:cubicBezTo>
                  <a:lnTo>
                    <a:pt x="540395" y="380768"/>
                  </a:lnTo>
                  <a:lnTo>
                    <a:pt x="532968" y="379269"/>
                  </a:lnTo>
                  <a:cubicBezTo>
                    <a:pt x="494040" y="362803"/>
                    <a:pt x="466725" y="324258"/>
                    <a:pt x="466725" y="279332"/>
                  </a:cubicBezTo>
                  <a:cubicBezTo>
                    <a:pt x="466725" y="264357"/>
                    <a:pt x="469760" y="250090"/>
                    <a:pt x="475249" y="237114"/>
                  </a:cubicBezTo>
                  <a:lnTo>
                    <a:pt x="484928" y="222758"/>
                  </a:lnTo>
                  <a:close/>
                  <a:moveTo>
                    <a:pt x="346646" y="0"/>
                  </a:moveTo>
                  <a:cubicBezTo>
                    <a:pt x="406547" y="0"/>
                    <a:pt x="455106" y="48559"/>
                    <a:pt x="455106" y="108460"/>
                  </a:cubicBezTo>
                  <a:lnTo>
                    <a:pt x="448141" y="142962"/>
                  </a:lnTo>
                  <a:lnTo>
                    <a:pt x="517573" y="189775"/>
                  </a:lnTo>
                  <a:lnTo>
                    <a:pt x="532968" y="179395"/>
                  </a:lnTo>
                  <a:cubicBezTo>
                    <a:pt x="545944" y="173907"/>
                    <a:pt x="560210" y="170872"/>
                    <a:pt x="575185" y="170872"/>
                  </a:cubicBezTo>
                  <a:cubicBezTo>
                    <a:pt x="635086" y="170872"/>
                    <a:pt x="683645" y="219431"/>
                    <a:pt x="683645" y="279332"/>
                  </a:cubicBezTo>
                  <a:cubicBezTo>
                    <a:pt x="683645" y="324258"/>
                    <a:pt x="656331" y="362803"/>
                    <a:pt x="617403" y="379269"/>
                  </a:cubicBezTo>
                  <a:lnTo>
                    <a:pt x="586369" y="385534"/>
                  </a:lnTo>
                  <a:lnTo>
                    <a:pt x="584012" y="408917"/>
                  </a:lnTo>
                  <a:cubicBezTo>
                    <a:pt x="580808" y="424574"/>
                    <a:pt x="576082" y="439678"/>
                    <a:pt x="569997" y="454066"/>
                  </a:cubicBezTo>
                  <a:lnTo>
                    <a:pt x="559443" y="473510"/>
                  </a:lnTo>
                  <a:lnTo>
                    <a:pt x="570916" y="481245"/>
                  </a:lnTo>
                  <a:cubicBezTo>
                    <a:pt x="590543" y="500873"/>
                    <a:pt x="602683" y="527988"/>
                    <a:pt x="602683" y="557938"/>
                  </a:cubicBezTo>
                  <a:cubicBezTo>
                    <a:pt x="602683" y="617839"/>
                    <a:pt x="554124" y="666398"/>
                    <a:pt x="494223" y="666398"/>
                  </a:cubicBezTo>
                  <a:cubicBezTo>
                    <a:pt x="449297" y="666398"/>
                    <a:pt x="410752" y="639084"/>
                    <a:pt x="394287" y="600156"/>
                  </a:cubicBezTo>
                  <a:lnTo>
                    <a:pt x="393531" y="596415"/>
                  </a:lnTo>
                  <a:lnTo>
                    <a:pt x="348374" y="600967"/>
                  </a:lnTo>
                  <a:cubicBezTo>
                    <a:pt x="331770" y="600967"/>
                    <a:pt x="315558" y="599285"/>
                    <a:pt x="299900" y="596081"/>
                  </a:cubicBezTo>
                  <a:lnTo>
                    <a:pt x="288513" y="592546"/>
                  </a:lnTo>
                  <a:lnTo>
                    <a:pt x="286977" y="600156"/>
                  </a:lnTo>
                  <a:cubicBezTo>
                    <a:pt x="270512" y="639084"/>
                    <a:pt x="231966" y="666398"/>
                    <a:pt x="187040" y="666398"/>
                  </a:cubicBezTo>
                  <a:cubicBezTo>
                    <a:pt x="127139" y="666398"/>
                    <a:pt x="78580" y="617839"/>
                    <a:pt x="78580" y="557938"/>
                  </a:cubicBezTo>
                  <a:cubicBezTo>
                    <a:pt x="78580" y="527988"/>
                    <a:pt x="90720" y="500873"/>
                    <a:pt x="110347" y="481245"/>
                  </a:cubicBezTo>
                  <a:lnTo>
                    <a:pt x="133157" y="465867"/>
                  </a:lnTo>
                  <a:lnTo>
                    <a:pt x="126752" y="454066"/>
                  </a:lnTo>
                  <a:cubicBezTo>
                    <a:pt x="120666" y="439678"/>
                    <a:pt x="115941" y="424575"/>
                    <a:pt x="112737" y="408917"/>
                  </a:cubicBezTo>
                  <a:lnTo>
                    <a:pt x="110564" y="387367"/>
                  </a:lnTo>
                  <a:lnTo>
                    <a:pt x="108460" y="387792"/>
                  </a:lnTo>
                  <a:cubicBezTo>
                    <a:pt x="48559" y="387792"/>
                    <a:pt x="0" y="339233"/>
                    <a:pt x="0" y="279332"/>
                  </a:cubicBezTo>
                  <a:cubicBezTo>
                    <a:pt x="0" y="219431"/>
                    <a:pt x="48559" y="170872"/>
                    <a:pt x="108460" y="170872"/>
                  </a:cubicBezTo>
                  <a:cubicBezTo>
                    <a:pt x="123436" y="170872"/>
                    <a:pt x="137702" y="173907"/>
                    <a:pt x="150678" y="179395"/>
                  </a:cubicBezTo>
                  <a:lnTo>
                    <a:pt x="174242" y="195283"/>
                  </a:lnTo>
                  <a:lnTo>
                    <a:pt x="178298" y="190367"/>
                  </a:lnTo>
                  <a:lnTo>
                    <a:pt x="245566" y="145013"/>
                  </a:lnTo>
                  <a:lnTo>
                    <a:pt x="238186" y="108460"/>
                  </a:lnTo>
                  <a:cubicBezTo>
                    <a:pt x="238186" y="48559"/>
                    <a:pt x="286745" y="0"/>
                    <a:pt x="3466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TextBox 51"/>
          <p:cNvSpPr txBox="1"/>
          <p:nvPr/>
        </p:nvSpPr>
        <p:spPr>
          <a:xfrm>
            <a:off x="7257240" y="3047682"/>
            <a:ext cx="2386366" cy="534056"/>
          </a:xfrm>
          <a:prstGeom prst="rect">
            <a:avLst/>
          </a:prstGeom>
          <a:noFill/>
        </p:spPr>
        <p:txBody>
          <a:bodyPr wrap="square" lIns="268927" tIns="143428" rIns="268927"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195"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Cloud Services</a:t>
            </a:r>
          </a:p>
        </p:txBody>
      </p:sp>
      <p:sp>
        <p:nvSpPr>
          <p:cNvPr id="62" name="TextBox 61"/>
          <p:cNvSpPr txBox="1"/>
          <p:nvPr/>
        </p:nvSpPr>
        <p:spPr>
          <a:xfrm>
            <a:off x="2728024" y="3047682"/>
            <a:ext cx="2088670" cy="534056"/>
          </a:xfrm>
          <a:prstGeom prst="rect">
            <a:avLst/>
          </a:prstGeom>
          <a:noFill/>
        </p:spPr>
        <p:txBody>
          <a:bodyPr wrap="square" lIns="268927" tIns="143428" rIns="268927"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195"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Service Fabric</a:t>
            </a:r>
          </a:p>
        </p:txBody>
      </p:sp>
      <p:sp>
        <p:nvSpPr>
          <p:cNvPr id="75" name="TextBox 74"/>
          <p:cNvSpPr txBox="1"/>
          <p:nvPr/>
        </p:nvSpPr>
        <p:spPr>
          <a:xfrm>
            <a:off x="380306" y="3047682"/>
            <a:ext cx="2088670" cy="534056"/>
          </a:xfrm>
          <a:prstGeom prst="rect">
            <a:avLst/>
          </a:prstGeom>
          <a:noFill/>
        </p:spPr>
        <p:txBody>
          <a:bodyPr wrap="square" lIns="268927" tIns="143428" rIns="268927"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195"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App Service</a:t>
            </a:r>
          </a:p>
        </p:txBody>
      </p:sp>
      <p:sp>
        <p:nvSpPr>
          <p:cNvPr id="82" name="TextBox 81"/>
          <p:cNvSpPr txBox="1"/>
          <p:nvPr/>
        </p:nvSpPr>
        <p:spPr>
          <a:xfrm>
            <a:off x="4917415" y="3047682"/>
            <a:ext cx="2400966" cy="534056"/>
          </a:xfrm>
          <a:prstGeom prst="rect">
            <a:avLst/>
          </a:prstGeom>
          <a:noFill/>
        </p:spPr>
        <p:txBody>
          <a:bodyPr wrap="square" lIns="268927" tIns="143428" rIns="268927"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195"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Functions</a:t>
            </a:r>
          </a:p>
        </p:txBody>
      </p:sp>
      <p:sp>
        <p:nvSpPr>
          <p:cNvPr id="53" name="TextBox 52"/>
          <p:cNvSpPr txBox="1"/>
          <p:nvPr/>
        </p:nvSpPr>
        <p:spPr>
          <a:xfrm>
            <a:off x="7110234" y="3417128"/>
            <a:ext cx="2689274" cy="866738"/>
          </a:xfrm>
          <a:prstGeom prst="rect">
            <a:avLst/>
          </a:prstGeom>
          <a:noFill/>
        </p:spPr>
        <p:txBody>
          <a:bodyPr wrap="square" lIns="268927" tIns="143428" rIns="268927" bIns="143428" rtlCol="0">
            <a:spAutoFit/>
          </a:bodyPr>
          <a:lstStyle/>
          <a:p>
            <a:pPr marL="0" marR="0" lvl="0" indent="0" algn="ctr" defTabSz="914195" rtl="0" eaLnBrk="1" fontAlgn="auto" latinLnBrk="0" hangingPunct="1">
              <a:lnSpc>
                <a:spcPts val="1500"/>
              </a:lnSpc>
              <a:spcBef>
                <a:spcPts val="0"/>
              </a:spcBef>
              <a:spcAft>
                <a:spcPts val="0"/>
              </a:spcAft>
              <a:buClrTx/>
              <a:buSzTx/>
              <a:buFontTx/>
              <a:buNone/>
              <a:tabLst/>
              <a:defRPr/>
            </a:pPr>
            <a:r>
              <a:rPr kumimoji="0" lang="ru-RU"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Собственные монолитные</a:t>
            </a:r>
            <a:br>
              <a:rPr kumimoji="0" lang="en-NZ"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br>
            <a:r>
              <a:rPr kumimoji="0" lang="en-NZ"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3-</a:t>
            </a:r>
            <a:r>
              <a:rPr kumimoji="0" lang="ru-RU"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уровневые</a:t>
            </a:r>
            <a:r>
              <a:rPr kumimoji="0" lang="en-NZ"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 stateless</a:t>
            </a:r>
            <a:r>
              <a:rPr kumimoji="0" lang="ru-RU"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 приложения</a:t>
            </a:r>
            <a:endParaRPr kumimoji="0" lang="en-NZ"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endParaRPr>
          </a:p>
        </p:txBody>
      </p:sp>
      <p:sp>
        <p:nvSpPr>
          <p:cNvPr id="66" name="TextBox 65"/>
          <p:cNvSpPr txBox="1"/>
          <p:nvPr/>
        </p:nvSpPr>
        <p:spPr>
          <a:xfrm>
            <a:off x="2427722" y="3436951"/>
            <a:ext cx="2689274" cy="866738"/>
          </a:xfrm>
          <a:prstGeom prst="rect">
            <a:avLst/>
          </a:prstGeom>
          <a:noFill/>
        </p:spPr>
        <p:txBody>
          <a:bodyPr wrap="square" lIns="268927" tIns="143428" rIns="268927" bIns="143428" rtlCol="0">
            <a:spAutoFit/>
          </a:bodyPr>
          <a:lstStyle/>
          <a:p>
            <a:pPr marL="0" marR="0" lvl="0" indent="0" algn="ctr" defTabSz="914195" rtl="0" eaLnBrk="1" fontAlgn="auto" latinLnBrk="0" hangingPunct="1">
              <a:lnSpc>
                <a:spcPts val="1500"/>
              </a:lnSpc>
              <a:spcBef>
                <a:spcPts val="0"/>
              </a:spcBef>
              <a:spcAft>
                <a:spcPts val="0"/>
              </a:spcAft>
              <a:buClrTx/>
              <a:buSzTx/>
              <a:buFontTx/>
              <a:buNone/>
              <a:tabLst/>
              <a:defRPr/>
            </a:pPr>
            <a:r>
              <a:rPr kumimoji="0" lang="ru-RU"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Облачные </a:t>
            </a:r>
            <a:r>
              <a:rPr kumimoji="0" lang="ru-RU" sz="1372" b="0" i="0" u="none" strike="noStrike" kern="0" cap="none" spc="0" normalizeH="0" baseline="0" noProof="0" dirty="0" err="1">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микросервисные</a:t>
            </a:r>
            <a:r>
              <a:rPr kumimoji="0" lang="ru-RU"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 приложения</a:t>
            </a:r>
            <a:endParaRPr kumimoji="0" lang="en-NZ"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endParaRPr>
          </a:p>
        </p:txBody>
      </p:sp>
      <p:sp>
        <p:nvSpPr>
          <p:cNvPr id="76" name="TextBox 75"/>
          <p:cNvSpPr txBox="1"/>
          <p:nvPr/>
        </p:nvSpPr>
        <p:spPr>
          <a:xfrm>
            <a:off x="80004" y="3505798"/>
            <a:ext cx="2689274" cy="674378"/>
          </a:xfrm>
          <a:prstGeom prst="rect">
            <a:avLst/>
          </a:prstGeom>
          <a:noFill/>
        </p:spPr>
        <p:txBody>
          <a:bodyPr wrap="square" lIns="268927" tIns="143428" rIns="268927" bIns="143428" rtlCol="0">
            <a:spAutoFit/>
          </a:bodyPr>
          <a:lstStyle/>
          <a:p>
            <a:pPr marL="0" marR="0" lvl="0" indent="0" algn="ctr" defTabSz="914195" rtl="0" eaLnBrk="1" fontAlgn="auto" latinLnBrk="0" hangingPunct="1">
              <a:lnSpc>
                <a:spcPts val="1500"/>
              </a:lnSpc>
              <a:spcBef>
                <a:spcPts val="0"/>
              </a:spcBef>
              <a:spcAft>
                <a:spcPts val="0"/>
              </a:spcAft>
              <a:buClrTx/>
              <a:buSzTx/>
              <a:buFontTx/>
              <a:buNone/>
              <a:tabLst/>
              <a:defRPr/>
            </a:pPr>
            <a:r>
              <a:rPr kumimoji="0" lang="en-NZ"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Web, mobile, API, </a:t>
            </a:r>
            <a:br>
              <a:rPr kumimoji="0" lang="en-NZ"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br>
            <a:r>
              <a:rPr kumimoji="0" lang="ru-RU"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и</a:t>
            </a:r>
            <a:r>
              <a:rPr kumimoji="0" lang="en-NZ"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 </a:t>
            </a:r>
            <a:r>
              <a:rPr kumimoji="0" lang="ru-RU"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приложения логики</a:t>
            </a:r>
            <a:endParaRPr kumimoji="0" lang="en-NZ"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endParaRPr>
          </a:p>
        </p:txBody>
      </p:sp>
      <p:sp>
        <p:nvSpPr>
          <p:cNvPr id="83" name="TextBox 82"/>
          <p:cNvSpPr txBox="1"/>
          <p:nvPr/>
        </p:nvSpPr>
        <p:spPr>
          <a:xfrm>
            <a:off x="4773261" y="3505798"/>
            <a:ext cx="2689274" cy="674378"/>
          </a:xfrm>
          <a:prstGeom prst="rect">
            <a:avLst/>
          </a:prstGeom>
          <a:noFill/>
        </p:spPr>
        <p:txBody>
          <a:bodyPr wrap="square" lIns="268927" tIns="143428" rIns="268927" bIns="143428" rtlCol="0">
            <a:spAutoFit/>
          </a:bodyPr>
          <a:lstStyle/>
          <a:p>
            <a:pPr marL="0" marR="0" lvl="0" indent="0" algn="ctr" defTabSz="914195" rtl="0" eaLnBrk="1" fontAlgn="auto" latinLnBrk="0" hangingPunct="1">
              <a:lnSpc>
                <a:spcPts val="1500"/>
              </a:lnSpc>
              <a:spcBef>
                <a:spcPts val="0"/>
              </a:spcBef>
              <a:spcAft>
                <a:spcPts val="0"/>
              </a:spcAft>
              <a:buClrTx/>
              <a:buSzTx/>
              <a:buFontTx/>
              <a:buNone/>
              <a:tabLst/>
              <a:defRPr/>
            </a:pPr>
            <a:r>
              <a:rPr kumimoji="0" lang="ru-RU" sz="1372" b="0" i="0" u="none" strike="noStrike" kern="0" cap="none" spc="0" normalizeH="0" baseline="0" noProof="0" dirty="0" err="1">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Бессерверные</a:t>
            </a:r>
            <a:r>
              <a:rPr kumimoji="0" lang="ru-RU"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 функции на базе событий</a:t>
            </a:r>
            <a:endParaRPr kumimoji="0" lang="en-NZ" sz="1372"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5046209" y="5882465"/>
            <a:ext cx="2088670" cy="534056"/>
          </a:xfrm>
          <a:prstGeom prst="rect">
            <a:avLst/>
          </a:prstGeom>
          <a:noFill/>
        </p:spPr>
        <p:txBody>
          <a:bodyPr wrap="square" lIns="268927" tIns="143428" rIns="268927"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195"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Storage</a:t>
            </a:r>
          </a:p>
        </p:txBody>
      </p:sp>
      <p:sp>
        <p:nvSpPr>
          <p:cNvPr id="84" name="TextBox 83"/>
          <p:cNvSpPr txBox="1"/>
          <p:nvPr/>
        </p:nvSpPr>
        <p:spPr>
          <a:xfrm>
            <a:off x="2170493" y="5814323"/>
            <a:ext cx="2424985" cy="778454"/>
          </a:xfrm>
          <a:prstGeom prst="rect">
            <a:avLst/>
          </a:prstGeom>
          <a:noFill/>
        </p:spPr>
        <p:txBody>
          <a:bodyPr wrap="square" lIns="268927" tIns="143428" rIns="268927"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195"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Virtual Machines and Containers</a:t>
            </a:r>
          </a:p>
        </p:txBody>
      </p:sp>
      <p:sp>
        <p:nvSpPr>
          <p:cNvPr id="85" name="TextBox 84"/>
          <p:cNvSpPr txBox="1"/>
          <p:nvPr/>
        </p:nvSpPr>
        <p:spPr>
          <a:xfrm>
            <a:off x="7610853" y="5882465"/>
            <a:ext cx="2400966" cy="534056"/>
          </a:xfrm>
          <a:prstGeom prst="rect">
            <a:avLst/>
          </a:prstGeom>
          <a:noFill/>
        </p:spPr>
        <p:txBody>
          <a:bodyPr wrap="square" lIns="268927" tIns="143428" rIns="268927"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195"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Networking</a:t>
            </a:r>
          </a:p>
        </p:txBody>
      </p:sp>
      <p:grpSp>
        <p:nvGrpSpPr>
          <p:cNvPr id="18" name="Group 17"/>
          <p:cNvGrpSpPr/>
          <p:nvPr/>
        </p:nvGrpSpPr>
        <p:grpSpPr>
          <a:xfrm>
            <a:off x="5491174" y="4670490"/>
            <a:ext cx="1211976" cy="1211976"/>
            <a:chOff x="4216982" y="4890646"/>
            <a:chExt cx="1236279" cy="1236279"/>
          </a:xfrm>
        </p:grpSpPr>
        <p:sp>
          <p:nvSpPr>
            <p:cNvPr id="79" name="Oval 78"/>
            <p:cNvSpPr/>
            <p:nvPr/>
          </p:nvSpPr>
          <p:spPr bwMode="auto">
            <a:xfrm>
              <a:off x="42169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7" name="Picture 86"/>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4479833" y="5153497"/>
              <a:ext cx="710576" cy="710576"/>
            </a:xfrm>
            <a:prstGeom prst="rect">
              <a:avLst/>
            </a:prstGeom>
          </p:spPr>
        </p:pic>
      </p:grpSp>
      <p:grpSp>
        <p:nvGrpSpPr>
          <p:cNvPr id="19" name="Group 18"/>
          <p:cNvGrpSpPr/>
          <p:nvPr/>
        </p:nvGrpSpPr>
        <p:grpSpPr>
          <a:xfrm>
            <a:off x="8205349" y="4670490"/>
            <a:ext cx="1211976" cy="1211976"/>
            <a:chOff x="6985582" y="4890646"/>
            <a:chExt cx="1236279" cy="1236279"/>
          </a:xfrm>
        </p:grpSpPr>
        <p:sp>
          <p:nvSpPr>
            <p:cNvPr id="80" name="Oval 79"/>
            <p:cNvSpPr/>
            <p:nvPr/>
          </p:nvSpPr>
          <p:spPr bwMode="auto">
            <a:xfrm>
              <a:off x="69855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8" name="Picture 87"/>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7205809" y="5110873"/>
              <a:ext cx="795824" cy="795824"/>
            </a:xfrm>
            <a:prstGeom prst="rect">
              <a:avLst/>
            </a:prstGeom>
          </p:spPr>
        </p:pic>
      </p:grpSp>
      <p:sp>
        <p:nvSpPr>
          <p:cNvPr id="20" name="Rectangle 19"/>
          <p:cNvSpPr/>
          <p:nvPr/>
        </p:nvSpPr>
        <p:spPr bwMode="auto">
          <a:xfrm>
            <a:off x="0" y="487"/>
            <a:ext cx="12181088" cy="1189008"/>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0" y="160972"/>
            <a:ext cx="11655840" cy="1028206"/>
          </a:xfrm>
        </p:spPr>
        <p:txBody>
          <a:bodyPr/>
          <a:lstStyle/>
          <a:p>
            <a:r>
              <a:rPr lang="en-US" sz="3600" dirty="0"/>
              <a:t>Azure Application Platform – </a:t>
            </a:r>
            <a:r>
              <a:rPr lang="ru-RU" sz="3600" dirty="0"/>
              <a:t>бесконечное масштабирование </a:t>
            </a:r>
            <a:endParaRPr lang="en-US" sz="3600" dirty="0"/>
          </a:p>
        </p:txBody>
      </p:sp>
      <p:sp>
        <p:nvSpPr>
          <p:cNvPr id="44" name="TextBox 43"/>
          <p:cNvSpPr txBox="1"/>
          <p:nvPr/>
        </p:nvSpPr>
        <p:spPr>
          <a:xfrm>
            <a:off x="9515634" y="3505798"/>
            <a:ext cx="2537820" cy="674378"/>
          </a:xfrm>
          <a:prstGeom prst="rect">
            <a:avLst/>
          </a:prstGeom>
          <a:noFill/>
        </p:spPr>
        <p:txBody>
          <a:bodyPr wrap="square" lIns="268927" tIns="143428" rIns="268927" bIns="143428" rtlCol="0">
            <a:spAutoFit/>
          </a:bodyPr>
          <a:lstStyle/>
          <a:p>
            <a:pPr marL="0" marR="0" lvl="0" indent="0" algn="ctr" defTabSz="914195" rtl="0" eaLnBrk="1" fontAlgn="auto" latinLnBrk="0" hangingPunct="1">
              <a:lnSpc>
                <a:spcPts val="1500"/>
              </a:lnSpc>
              <a:spcBef>
                <a:spcPts val="0"/>
              </a:spcBef>
              <a:spcAft>
                <a:spcPts val="0"/>
              </a:spcAft>
              <a:buClrTx/>
              <a:buSzTx/>
              <a:buFontTx/>
              <a:buNone/>
              <a:tabLst/>
              <a:defRPr/>
            </a:pPr>
            <a:r>
              <a:rPr kumimoji="0" lang="en-NZ" sz="1323" b="0" i="0" u="none" strike="noStrike" kern="0" cap="none" spc="0" normalizeH="0" baseline="0" noProof="0" dirty="0">
                <a:ln>
                  <a:noFill/>
                </a:ln>
                <a:gradFill>
                  <a:gsLst>
                    <a:gs pos="0">
                      <a:srgbClr val="FFFFFF"/>
                    </a:gs>
                    <a:gs pos="100000">
                      <a:srgbClr val="FFFFFF"/>
                    </a:gs>
                  </a:gsLst>
                </a:gradFill>
                <a:effectLst/>
                <a:uLnTx/>
                <a:uFillTx/>
                <a:latin typeface="Segoe UI" panose="020B0502040204020203" pitchFamily="34" charset="0"/>
                <a:ea typeface="+mn-ea"/>
                <a:cs typeface="Segoe UI" panose="020B0502040204020203" pitchFamily="34" charset="0"/>
              </a:rPr>
              <a:t>Cloud Foundry, OpenShift, Apprenda, Jetlastic, etc.	</a:t>
            </a:r>
          </a:p>
        </p:txBody>
      </p:sp>
      <p:grpSp>
        <p:nvGrpSpPr>
          <p:cNvPr id="7" name="Group 6"/>
          <p:cNvGrpSpPr/>
          <p:nvPr/>
        </p:nvGrpSpPr>
        <p:grpSpPr>
          <a:xfrm>
            <a:off x="2776999" y="4670490"/>
            <a:ext cx="1211976" cy="1211976"/>
            <a:chOff x="2832682" y="4763646"/>
            <a:chExt cx="1236279" cy="1236279"/>
          </a:xfrm>
        </p:grpSpPr>
        <p:grpSp>
          <p:nvGrpSpPr>
            <p:cNvPr id="16" name="Group 15"/>
            <p:cNvGrpSpPr/>
            <p:nvPr/>
          </p:nvGrpSpPr>
          <p:grpSpPr>
            <a:xfrm>
              <a:off x="2832682" y="4763646"/>
              <a:ext cx="1236279" cy="1236279"/>
              <a:chOff x="1448382" y="4890646"/>
              <a:chExt cx="1236279" cy="1236279"/>
            </a:xfrm>
          </p:grpSpPr>
          <p:sp>
            <p:nvSpPr>
              <p:cNvPr id="78" name="Oval 77"/>
              <p:cNvSpPr/>
              <p:nvPr/>
            </p:nvSpPr>
            <p:spPr bwMode="auto">
              <a:xfrm>
                <a:off x="1448382" y="4890646"/>
                <a:ext cx="1236279" cy="123627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6" name="Picture 85"/>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1756015" y="5198278"/>
                <a:ext cx="621013" cy="621014"/>
              </a:xfrm>
              <a:prstGeom prst="rect">
                <a:avLst/>
              </a:prstGeom>
            </p:spPr>
          </p:pic>
        </p:grpSp>
        <p:sp>
          <p:nvSpPr>
            <p:cNvPr id="4" name="Rectangle 3"/>
            <p:cNvSpPr/>
            <p:nvPr/>
          </p:nvSpPr>
          <p:spPr bwMode="auto">
            <a:xfrm>
              <a:off x="3374231" y="5516563"/>
              <a:ext cx="197644" cy="889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51" name="Rectangle 50"/>
          <p:cNvSpPr/>
          <p:nvPr/>
        </p:nvSpPr>
        <p:spPr bwMode="auto">
          <a:xfrm>
            <a:off x="269240" y="4205494"/>
            <a:ext cx="2312776" cy="2386651"/>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Web </a:t>
            </a:r>
            <a:r>
              <a:rPr kumimoji="0" lang="ru-RU"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и</a:t>
            </a: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mobile</a:t>
            </a:r>
          </a:p>
        </p:txBody>
      </p:sp>
      <p:sp>
        <p:nvSpPr>
          <p:cNvPr id="54" name="Rectangle 53"/>
          <p:cNvSpPr/>
          <p:nvPr/>
        </p:nvSpPr>
        <p:spPr bwMode="auto">
          <a:xfrm>
            <a:off x="2611729" y="4205494"/>
            <a:ext cx="2312776" cy="2386651"/>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Microservices</a:t>
            </a:r>
            <a:endParaRPr kumimoji="0" lang="ru-RU"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ru-RU"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Микросервисы</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60"/>
          <p:cNvSpPr/>
          <p:nvPr/>
        </p:nvSpPr>
        <p:spPr bwMode="auto">
          <a:xfrm>
            <a:off x="4954218" y="4205494"/>
            <a:ext cx="2312776" cy="2386651"/>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Serverless </a:t>
            </a:r>
            <a:b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Compute</a:t>
            </a:r>
            <a:endParaRPr kumimoji="0" lang="ru-RU"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ru-RU"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Бессерверные</a:t>
            </a:r>
            <a:r>
              <a:rPr kumimoji="0" lang="ru-RU"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вычисления</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62"/>
          <p:cNvSpPr/>
          <p:nvPr/>
        </p:nvSpPr>
        <p:spPr bwMode="auto">
          <a:xfrm>
            <a:off x="7296707" y="4205494"/>
            <a:ext cx="2312776" cy="2386651"/>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ru-RU"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Существующие</a:t>
            </a:r>
            <a:b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Frameworks</a:t>
            </a:r>
          </a:p>
        </p:txBody>
      </p:sp>
      <p:sp>
        <p:nvSpPr>
          <p:cNvPr id="64" name="Rectangle 63"/>
          <p:cNvSpPr/>
          <p:nvPr/>
        </p:nvSpPr>
        <p:spPr bwMode="auto">
          <a:xfrm>
            <a:off x="9639198" y="4205494"/>
            <a:ext cx="2285883" cy="2386651"/>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Third-party  Frameworks</a:t>
            </a:r>
          </a:p>
        </p:txBody>
      </p:sp>
      <p:sp useBgFill="1">
        <p:nvSpPr>
          <p:cNvPr id="8" name="Rectangle 7"/>
          <p:cNvSpPr/>
          <p:nvPr/>
        </p:nvSpPr>
        <p:spPr bwMode="auto">
          <a:xfrm>
            <a:off x="-62964" y="6566488"/>
            <a:ext cx="12254965" cy="29102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TextBox 68"/>
          <p:cNvSpPr txBox="1"/>
          <p:nvPr/>
        </p:nvSpPr>
        <p:spPr>
          <a:xfrm>
            <a:off x="9591360" y="3033282"/>
            <a:ext cx="2386366" cy="534056"/>
          </a:xfrm>
          <a:prstGeom prst="rect">
            <a:avLst/>
          </a:prstGeom>
          <a:noFill/>
        </p:spPr>
        <p:txBody>
          <a:bodyPr wrap="square" lIns="268927" tIns="143428" rIns="268927"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ctr" defTabSz="914195" rtl="0" eaLnBrk="1" fontAlgn="auto" latinLnBrk="0" hangingPunct="1">
              <a:lnSpc>
                <a:spcPct val="90000"/>
              </a:lnSpc>
              <a:spcBef>
                <a:spcPts val="0"/>
              </a:spcBef>
              <a:spcAft>
                <a:spcPts val="588"/>
              </a:spcAft>
              <a:buClrTx/>
              <a:buSzTx/>
              <a:buFontTx/>
              <a:buNone/>
              <a:tabLst/>
              <a:defRPr/>
            </a:pPr>
            <a:r>
              <a:rPr kumimoji="0" lang="ru-RU"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Другие</a:t>
            </a: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PaaS</a:t>
            </a:r>
          </a:p>
        </p:txBody>
      </p:sp>
      <p:grpSp>
        <p:nvGrpSpPr>
          <p:cNvPr id="32" name="Group 31"/>
          <p:cNvGrpSpPr/>
          <p:nvPr/>
        </p:nvGrpSpPr>
        <p:grpSpPr>
          <a:xfrm>
            <a:off x="10178556" y="1779041"/>
            <a:ext cx="1211976" cy="1211976"/>
            <a:chOff x="10382656" y="1814217"/>
            <a:chExt cx="1236279" cy="1236279"/>
          </a:xfrm>
        </p:grpSpPr>
        <p:sp>
          <p:nvSpPr>
            <p:cNvPr id="67" name="Oval 66"/>
            <p:cNvSpPr/>
            <p:nvPr/>
          </p:nvSpPr>
          <p:spPr bwMode="auto">
            <a:xfrm>
              <a:off x="10382656" y="1814217"/>
              <a:ext cx="1236279" cy="1236279"/>
            </a:xfrm>
            <a:prstGeom prst="ellipse">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0" name="Group 29"/>
            <p:cNvGrpSpPr/>
            <p:nvPr/>
          </p:nvGrpSpPr>
          <p:grpSpPr>
            <a:xfrm>
              <a:off x="10677568" y="2103566"/>
              <a:ext cx="646455" cy="657580"/>
              <a:chOff x="1132308" y="975540"/>
              <a:chExt cx="5349875" cy="5441951"/>
            </a:xfrm>
            <a:solidFill>
              <a:schemeClr val="tx1"/>
            </a:solidFill>
          </p:grpSpPr>
          <p:sp>
            <p:nvSpPr>
              <p:cNvPr id="25" name="Freeform 9"/>
              <p:cNvSpPr>
                <a:spLocks/>
              </p:cNvSpPr>
              <p:nvPr/>
            </p:nvSpPr>
            <p:spPr bwMode="auto">
              <a:xfrm>
                <a:off x="1132308" y="975540"/>
                <a:ext cx="2454275" cy="2501900"/>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10"/>
              <p:cNvSpPr>
                <a:spLocks/>
              </p:cNvSpPr>
              <p:nvPr/>
            </p:nvSpPr>
            <p:spPr bwMode="auto">
              <a:xfrm>
                <a:off x="4024733" y="975540"/>
                <a:ext cx="2457450" cy="2501900"/>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11"/>
              <p:cNvSpPr>
                <a:spLocks/>
              </p:cNvSpPr>
              <p:nvPr/>
            </p:nvSpPr>
            <p:spPr bwMode="auto">
              <a:xfrm>
                <a:off x="1132308" y="3894953"/>
                <a:ext cx="2454275" cy="2522538"/>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12"/>
              <p:cNvSpPr>
                <a:spLocks/>
              </p:cNvSpPr>
              <p:nvPr/>
            </p:nvSpPr>
            <p:spPr bwMode="auto">
              <a:xfrm>
                <a:off x="4024733" y="3894953"/>
                <a:ext cx="2457450" cy="2522538"/>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55240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par>
                                <p:cTn id="11" presetID="6" presetClass="emph" presetSubtype="0" decel="100000" autoRev="1" fill="hold" nodeType="withEffect">
                                  <p:stCondLst>
                                    <p:cond delay="0"/>
                                  </p:stCondLst>
                                  <p:childTnLst>
                                    <p:animScale>
                                      <p:cBhvr>
                                        <p:cTn id="12" dur="500" fill="hold"/>
                                        <p:tgtEl>
                                          <p:spTgt spid="7"/>
                                        </p:tgtEl>
                                      </p:cBhvr>
                                      <p:by x="0" y="0"/>
                                    </p:animScale>
                                  </p:childTnLst>
                                </p:cTn>
                              </p:par>
                              <p:par>
                                <p:cTn id="13" presetID="10" presetClass="entr" presetSubtype="0" fill="hold" grpId="0" nodeType="withEffect">
                                  <p:stCondLst>
                                    <p:cond delay="65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 presetClass="entr" presetSubtype="0" fill="hold" nodeType="withEffect">
                                  <p:stCondLst>
                                    <p:cond delay="300"/>
                                  </p:stCondLst>
                                  <p:childTnLst>
                                    <p:set>
                                      <p:cBhvr>
                                        <p:cTn id="17" dur="1" fill="hold">
                                          <p:stCondLst>
                                            <p:cond delay="499"/>
                                          </p:stCondLst>
                                        </p:cTn>
                                        <p:tgtEl>
                                          <p:spTgt spid="18"/>
                                        </p:tgtEl>
                                        <p:attrNameLst>
                                          <p:attrName>style.visibility</p:attrName>
                                        </p:attrNameLst>
                                      </p:cBhvr>
                                      <p:to>
                                        <p:strVal val="visible"/>
                                      </p:to>
                                    </p:set>
                                  </p:childTnLst>
                                </p:cTn>
                              </p:par>
                              <p:par>
                                <p:cTn id="18" presetID="6" presetClass="emph" presetSubtype="0" decel="100000" autoRev="1" fill="hold" nodeType="withEffect">
                                  <p:stCondLst>
                                    <p:cond delay="300"/>
                                  </p:stCondLst>
                                  <p:childTnLst>
                                    <p:animScale>
                                      <p:cBhvr>
                                        <p:cTn id="19" dur="500" fill="hold"/>
                                        <p:tgtEl>
                                          <p:spTgt spid="18"/>
                                        </p:tgtEl>
                                      </p:cBhvr>
                                      <p:by x="0" y="0"/>
                                    </p:animScale>
                                  </p:childTnLst>
                                </p:cTn>
                              </p:par>
                              <p:par>
                                <p:cTn id="20" presetID="10" presetClass="entr" presetSubtype="0" fill="hold" grpId="0" nodeType="withEffect">
                                  <p:stCondLst>
                                    <p:cond delay="8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 presetClass="entr" presetSubtype="0" fill="hold" nodeType="withEffect">
                                  <p:stCondLst>
                                    <p:cond delay="450"/>
                                  </p:stCondLst>
                                  <p:childTnLst>
                                    <p:set>
                                      <p:cBhvr>
                                        <p:cTn id="24" dur="1" fill="hold">
                                          <p:stCondLst>
                                            <p:cond delay="499"/>
                                          </p:stCondLst>
                                        </p:cTn>
                                        <p:tgtEl>
                                          <p:spTgt spid="19"/>
                                        </p:tgtEl>
                                        <p:attrNameLst>
                                          <p:attrName>style.visibility</p:attrName>
                                        </p:attrNameLst>
                                      </p:cBhvr>
                                      <p:to>
                                        <p:strVal val="visible"/>
                                      </p:to>
                                    </p:set>
                                  </p:childTnLst>
                                </p:cTn>
                              </p:par>
                              <p:par>
                                <p:cTn id="25" presetID="6" presetClass="emph" presetSubtype="0" decel="100000" autoRev="1" fill="hold" nodeType="withEffect">
                                  <p:stCondLst>
                                    <p:cond delay="450"/>
                                  </p:stCondLst>
                                  <p:childTnLst>
                                    <p:animScale>
                                      <p:cBhvr>
                                        <p:cTn id="26" dur="500" fill="hold"/>
                                        <p:tgtEl>
                                          <p:spTgt spid="19"/>
                                        </p:tgtEl>
                                      </p:cBhvr>
                                      <p:by x="0" y="0"/>
                                    </p:animScale>
                                  </p:childTnLst>
                                </p:cTn>
                              </p:par>
                              <p:par>
                                <p:cTn id="27" presetID="10" presetClass="entr" presetSubtype="0" fill="hold" grpId="0" nodeType="withEffect">
                                  <p:stCondLst>
                                    <p:cond delay="95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750" fill="hold"/>
                                        <p:tgtEl>
                                          <p:spTgt spid="6"/>
                                        </p:tgtEl>
                                        <p:attrNameLst>
                                          <p:attrName>ppt_x</p:attrName>
                                        </p:attrNameLst>
                                      </p:cBhvr>
                                      <p:tavLst>
                                        <p:tav tm="0">
                                          <p:val>
                                            <p:strVal val="#ppt_x"/>
                                          </p:val>
                                        </p:tav>
                                        <p:tav tm="100000">
                                          <p:val>
                                            <p:strVal val="#ppt_x"/>
                                          </p:val>
                                        </p:tav>
                                      </p:tavLst>
                                    </p:anim>
                                    <p:anim calcmode="lin" valueType="num">
                                      <p:cBhvr additive="base">
                                        <p:cTn id="35" dur="750" fill="hold"/>
                                        <p:tgtEl>
                                          <p:spTgt spid="6"/>
                                        </p:tgtEl>
                                        <p:attrNameLst>
                                          <p:attrName>ppt_y</p:attrName>
                                        </p:attrNameLst>
                                      </p:cBhvr>
                                      <p:tavLst>
                                        <p:tav tm="0">
                                          <p:val>
                                            <p:strVal val="0-#ppt_h/2"/>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499"/>
                                          </p:stCondLst>
                                        </p:cTn>
                                        <p:tgtEl>
                                          <p:spTgt spid="21"/>
                                        </p:tgtEl>
                                        <p:attrNameLst>
                                          <p:attrName>style.visibility</p:attrName>
                                        </p:attrNameLst>
                                      </p:cBhvr>
                                      <p:to>
                                        <p:strVal val="visible"/>
                                      </p:to>
                                    </p:set>
                                  </p:childTnLst>
                                </p:cTn>
                              </p:par>
                              <p:par>
                                <p:cTn id="38" presetID="6" presetClass="emph" presetSubtype="0" decel="100000" autoRev="1" fill="hold" nodeType="withEffect">
                                  <p:stCondLst>
                                    <p:cond delay="0"/>
                                  </p:stCondLst>
                                  <p:childTnLst>
                                    <p:animScale>
                                      <p:cBhvr>
                                        <p:cTn id="39" dur="500" fill="hold"/>
                                        <p:tgtEl>
                                          <p:spTgt spid="21"/>
                                        </p:tgtEl>
                                      </p:cBhvr>
                                      <p:by x="0" y="0"/>
                                    </p:animScale>
                                  </p:childTnLst>
                                </p:cTn>
                              </p:par>
                              <p:par>
                                <p:cTn id="40" presetID="10" presetClass="entr" presetSubtype="0" fill="hold" grpId="0" nodeType="withEffect">
                                  <p:stCondLst>
                                    <p:cond delay="65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 presetClass="entr" presetSubtype="0" fill="hold" nodeType="withEffect">
                                  <p:stCondLst>
                                    <p:cond delay="300"/>
                                  </p:stCondLst>
                                  <p:childTnLst>
                                    <p:set>
                                      <p:cBhvr>
                                        <p:cTn id="44" dur="1" fill="hold">
                                          <p:stCondLst>
                                            <p:cond delay="499"/>
                                          </p:stCondLst>
                                        </p:cTn>
                                        <p:tgtEl>
                                          <p:spTgt spid="22"/>
                                        </p:tgtEl>
                                        <p:attrNameLst>
                                          <p:attrName>style.visibility</p:attrName>
                                        </p:attrNameLst>
                                      </p:cBhvr>
                                      <p:to>
                                        <p:strVal val="visible"/>
                                      </p:to>
                                    </p:set>
                                  </p:childTnLst>
                                </p:cTn>
                              </p:par>
                              <p:par>
                                <p:cTn id="45" presetID="6" presetClass="emph" presetSubtype="0" decel="100000" autoRev="1" fill="hold" nodeType="withEffect">
                                  <p:stCondLst>
                                    <p:cond delay="300"/>
                                  </p:stCondLst>
                                  <p:childTnLst>
                                    <p:animScale>
                                      <p:cBhvr>
                                        <p:cTn id="46" dur="500" fill="hold"/>
                                        <p:tgtEl>
                                          <p:spTgt spid="22"/>
                                        </p:tgtEl>
                                      </p:cBhvr>
                                      <p:by x="0" y="0"/>
                                    </p:animScale>
                                  </p:childTnLst>
                                </p:cTn>
                              </p:par>
                              <p:par>
                                <p:cTn id="47" presetID="10" presetClass="entr" presetSubtype="0" fill="hold" grpId="0" nodeType="withEffect">
                                  <p:stCondLst>
                                    <p:cond delay="8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 presetClass="entr" presetSubtype="0" fill="hold" nodeType="withEffect">
                                  <p:stCondLst>
                                    <p:cond delay="450"/>
                                  </p:stCondLst>
                                  <p:childTnLst>
                                    <p:set>
                                      <p:cBhvr>
                                        <p:cTn id="51" dur="1" fill="hold">
                                          <p:stCondLst>
                                            <p:cond delay="499"/>
                                          </p:stCondLst>
                                        </p:cTn>
                                        <p:tgtEl>
                                          <p:spTgt spid="24"/>
                                        </p:tgtEl>
                                        <p:attrNameLst>
                                          <p:attrName>style.visibility</p:attrName>
                                        </p:attrNameLst>
                                      </p:cBhvr>
                                      <p:to>
                                        <p:strVal val="visible"/>
                                      </p:to>
                                    </p:set>
                                  </p:childTnLst>
                                </p:cTn>
                              </p:par>
                              <p:par>
                                <p:cTn id="52" presetID="6" presetClass="emph" presetSubtype="0" decel="100000" autoRev="1" fill="hold" nodeType="withEffect">
                                  <p:stCondLst>
                                    <p:cond delay="450"/>
                                  </p:stCondLst>
                                  <p:childTnLst>
                                    <p:animScale>
                                      <p:cBhvr>
                                        <p:cTn id="53" dur="500" fill="hold"/>
                                        <p:tgtEl>
                                          <p:spTgt spid="24"/>
                                        </p:tgtEl>
                                      </p:cBhvr>
                                      <p:by x="0" y="0"/>
                                    </p:animScale>
                                  </p:childTnLst>
                                </p:cTn>
                              </p:par>
                              <p:par>
                                <p:cTn id="54" presetID="10" presetClass="entr" presetSubtype="0" fill="hold" grpId="0" nodeType="withEffect">
                                  <p:stCondLst>
                                    <p:cond delay="95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 presetClass="entr" presetSubtype="0" fill="hold" nodeType="withEffect">
                                  <p:stCondLst>
                                    <p:cond delay="600"/>
                                  </p:stCondLst>
                                  <p:childTnLst>
                                    <p:set>
                                      <p:cBhvr>
                                        <p:cTn id="58" dur="1" fill="hold">
                                          <p:stCondLst>
                                            <p:cond delay="499"/>
                                          </p:stCondLst>
                                        </p:cTn>
                                        <p:tgtEl>
                                          <p:spTgt spid="27"/>
                                        </p:tgtEl>
                                        <p:attrNameLst>
                                          <p:attrName>style.visibility</p:attrName>
                                        </p:attrNameLst>
                                      </p:cBhvr>
                                      <p:to>
                                        <p:strVal val="visible"/>
                                      </p:to>
                                    </p:set>
                                  </p:childTnLst>
                                </p:cTn>
                              </p:par>
                              <p:par>
                                <p:cTn id="59" presetID="6" presetClass="emph" presetSubtype="0" decel="100000" autoRev="1" fill="hold" nodeType="withEffect">
                                  <p:stCondLst>
                                    <p:cond delay="600"/>
                                  </p:stCondLst>
                                  <p:childTnLst>
                                    <p:animScale>
                                      <p:cBhvr>
                                        <p:cTn id="60" dur="500" fill="hold"/>
                                        <p:tgtEl>
                                          <p:spTgt spid="27"/>
                                        </p:tgtEl>
                                      </p:cBhvr>
                                      <p:by x="0" y="0"/>
                                    </p:animScale>
                                  </p:childTnLst>
                                </p:cTn>
                              </p:par>
                              <p:par>
                                <p:cTn id="61" presetID="1" presetClass="entr" presetSubtype="0" fill="hold" nodeType="withEffect">
                                  <p:stCondLst>
                                    <p:cond delay="750"/>
                                  </p:stCondLst>
                                  <p:childTnLst>
                                    <p:set>
                                      <p:cBhvr>
                                        <p:cTn id="62" dur="1" fill="hold">
                                          <p:stCondLst>
                                            <p:cond delay="499"/>
                                          </p:stCondLst>
                                        </p:cTn>
                                        <p:tgtEl>
                                          <p:spTgt spid="32"/>
                                        </p:tgtEl>
                                        <p:attrNameLst>
                                          <p:attrName>style.visibility</p:attrName>
                                        </p:attrNameLst>
                                      </p:cBhvr>
                                      <p:to>
                                        <p:strVal val="visible"/>
                                      </p:to>
                                    </p:set>
                                  </p:childTnLst>
                                </p:cTn>
                              </p:par>
                              <p:par>
                                <p:cTn id="63" presetID="6" presetClass="emph" presetSubtype="0" decel="100000" autoRev="1" fill="hold" nodeType="withEffect">
                                  <p:stCondLst>
                                    <p:cond delay="750"/>
                                  </p:stCondLst>
                                  <p:childTnLst>
                                    <p:animScale>
                                      <p:cBhvr>
                                        <p:cTn id="64" dur="500" fill="hold"/>
                                        <p:tgtEl>
                                          <p:spTgt spid="32"/>
                                        </p:tgtEl>
                                      </p:cBhvr>
                                      <p:by x="0" y="0"/>
                                    </p:animScale>
                                  </p:childTnLst>
                                </p:cTn>
                              </p:par>
                              <p:par>
                                <p:cTn id="65" presetID="10" presetClass="entr" presetSubtype="0" fill="hold" grpId="0" nodeType="withEffect">
                                  <p:stCondLst>
                                    <p:cond delay="110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135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135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1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135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135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125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grpId="0" nodeType="withEffect">
                                  <p:stCondLst>
                                    <p:cond delay="135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13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decel="100000"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additive="base">
                                        <p:cTn id="96" dur="750" fill="hold"/>
                                        <p:tgtEl>
                                          <p:spTgt spid="51"/>
                                        </p:tgtEl>
                                        <p:attrNameLst>
                                          <p:attrName>ppt_x</p:attrName>
                                        </p:attrNameLst>
                                      </p:cBhvr>
                                      <p:tavLst>
                                        <p:tav tm="0">
                                          <p:val>
                                            <p:strVal val="#ppt_x"/>
                                          </p:val>
                                        </p:tav>
                                        <p:tav tm="100000">
                                          <p:val>
                                            <p:strVal val="#ppt_x"/>
                                          </p:val>
                                        </p:tav>
                                      </p:tavLst>
                                    </p:anim>
                                    <p:anim calcmode="lin" valueType="num">
                                      <p:cBhvr additive="base">
                                        <p:cTn id="97" dur="750" fill="hold"/>
                                        <p:tgtEl>
                                          <p:spTgt spid="51"/>
                                        </p:tgtEl>
                                        <p:attrNameLst>
                                          <p:attrName>ppt_y</p:attrName>
                                        </p:attrNameLst>
                                      </p:cBhvr>
                                      <p:tavLst>
                                        <p:tav tm="0">
                                          <p:val>
                                            <p:strVal val="1+#ppt_h/2"/>
                                          </p:val>
                                        </p:tav>
                                        <p:tav tm="100000">
                                          <p:val>
                                            <p:strVal val="#ppt_y"/>
                                          </p:val>
                                        </p:tav>
                                      </p:tavLst>
                                    </p:anim>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4"/>
                                        </p:tgtEl>
                                      </p:cBhvr>
                                    </p:animEffect>
                                    <p:set>
                                      <p:cBhvr>
                                        <p:cTn id="106" dur="1" fill="hold">
                                          <p:stCondLst>
                                            <p:cond delay="499"/>
                                          </p:stCondLst>
                                        </p:cTn>
                                        <p:tgtEl>
                                          <p:spTgt spid="8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1"/>
                                        </p:tgtEl>
                                      </p:cBhvr>
                                    </p:animEffect>
                                    <p:set>
                                      <p:cBhvr>
                                        <p:cTn id="112" dur="1" fill="hold">
                                          <p:stCondLst>
                                            <p:cond delay="499"/>
                                          </p:stCondLst>
                                        </p:cTn>
                                        <p:tgtEl>
                                          <p:spTgt spid="81"/>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9"/>
                                        </p:tgtEl>
                                      </p:cBhvr>
                                    </p:animEffect>
                                    <p:set>
                                      <p:cBhvr>
                                        <p:cTn id="115" dur="1" fill="hold">
                                          <p:stCondLst>
                                            <p:cond delay="499"/>
                                          </p:stCondLst>
                                        </p:cTn>
                                        <p:tgtEl>
                                          <p:spTgt spid="1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5"/>
                                        </p:tgtEl>
                                      </p:cBhvr>
                                    </p:animEffect>
                                    <p:set>
                                      <p:cBhvr>
                                        <p:cTn id="118" dur="1" fill="hold">
                                          <p:stCondLst>
                                            <p:cond delay="499"/>
                                          </p:stCondLst>
                                        </p:cTn>
                                        <p:tgtEl>
                                          <p:spTgt spid="85"/>
                                        </p:tgtEl>
                                        <p:attrNameLst>
                                          <p:attrName>style.visibility</p:attrName>
                                        </p:attrNameLst>
                                      </p:cBhvr>
                                      <p:to>
                                        <p:strVal val="hidden"/>
                                      </p:to>
                                    </p:set>
                                  </p:childTnLst>
                                </p:cTn>
                              </p:par>
                              <p:par>
                                <p:cTn id="119" presetID="2" presetClass="entr" presetSubtype="4" decel="100000" fill="hold" grpId="0" nodeType="withEffect">
                                  <p:stCondLst>
                                    <p:cond delay="100"/>
                                  </p:stCondLst>
                                  <p:childTnLst>
                                    <p:set>
                                      <p:cBhvr>
                                        <p:cTn id="120" dur="1" fill="hold">
                                          <p:stCondLst>
                                            <p:cond delay="0"/>
                                          </p:stCondLst>
                                        </p:cTn>
                                        <p:tgtEl>
                                          <p:spTgt spid="54"/>
                                        </p:tgtEl>
                                        <p:attrNameLst>
                                          <p:attrName>style.visibility</p:attrName>
                                        </p:attrNameLst>
                                      </p:cBhvr>
                                      <p:to>
                                        <p:strVal val="visible"/>
                                      </p:to>
                                    </p:set>
                                    <p:anim calcmode="lin" valueType="num">
                                      <p:cBhvr additive="base">
                                        <p:cTn id="121" dur="750" fill="hold"/>
                                        <p:tgtEl>
                                          <p:spTgt spid="54"/>
                                        </p:tgtEl>
                                        <p:attrNameLst>
                                          <p:attrName>ppt_x</p:attrName>
                                        </p:attrNameLst>
                                      </p:cBhvr>
                                      <p:tavLst>
                                        <p:tav tm="0">
                                          <p:val>
                                            <p:strVal val="#ppt_x"/>
                                          </p:val>
                                        </p:tav>
                                        <p:tav tm="100000">
                                          <p:val>
                                            <p:strVal val="#ppt_x"/>
                                          </p:val>
                                        </p:tav>
                                      </p:tavLst>
                                    </p:anim>
                                    <p:anim calcmode="lin" valueType="num">
                                      <p:cBhvr additive="base">
                                        <p:cTn id="122" dur="750" fill="hold"/>
                                        <p:tgtEl>
                                          <p:spTgt spid="54"/>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200"/>
                                  </p:stCondLst>
                                  <p:childTnLst>
                                    <p:set>
                                      <p:cBhvr>
                                        <p:cTn id="124" dur="1" fill="hold">
                                          <p:stCondLst>
                                            <p:cond delay="0"/>
                                          </p:stCondLst>
                                        </p:cTn>
                                        <p:tgtEl>
                                          <p:spTgt spid="61"/>
                                        </p:tgtEl>
                                        <p:attrNameLst>
                                          <p:attrName>style.visibility</p:attrName>
                                        </p:attrNameLst>
                                      </p:cBhvr>
                                      <p:to>
                                        <p:strVal val="visible"/>
                                      </p:to>
                                    </p:set>
                                    <p:anim calcmode="lin" valueType="num">
                                      <p:cBhvr additive="base">
                                        <p:cTn id="125" dur="750" fill="hold"/>
                                        <p:tgtEl>
                                          <p:spTgt spid="61"/>
                                        </p:tgtEl>
                                        <p:attrNameLst>
                                          <p:attrName>ppt_x</p:attrName>
                                        </p:attrNameLst>
                                      </p:cBhvr>
                                      <p:tavLst>
                                        <p:tav tm="0">
                                          <p:val>
                                            <p:strVal val="#ppt_x"/>
                                          </p:val>
                                        </p:tav>
                                        <p:tav tm="100000">
                                          <p:val>
                                            <p:strVal val="#ppt_x"/>
                                          </p:val>
                                        </p:tav>
                                      </p:tavLst>
                                    </p:anim>
                                    <p:anim calcmode="lin" valueType="num">
                                      <p:cBhvr additive="base">
                                        <p:cTn id="126" dur="750" fill="hold"/>
                                        <p:tgtEl>
                                          <p:spTgt spid="61"/>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30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750" fill="hold"/>
                                        <p:tgtEl>
                                          <p:spTgt spid="63"/>
                                        </p:tgtEl>
                                        <p:attrNameLst>
                                          <p:attrName>ppt_x</p:attrName>
                                        </p:attrNameLst>
                                      </p:cBhvr>
                                      <p:tavLst>
                                        <p:tav tm="0">
                                          <p:val>
                                            <p:strVal val="#ppt_x"/>
                                          </p:val>
                                        </p:tav>
                                        <p:tav tm="100000">
                                          <p:val>
                                            <p:strVal val="#ppt_x"/>
                                          </p:val>
                                        </p:tav>
                                      </p:tavLst>
                                    </p:anim>
                                    <p:anim calcmode="lin" valueType="num">
                                      <p:cBhvr additive="base">
                                        <p:cTn id="130" dur="750" fill="hold"/>
                                        <p:tgtEl>
                                          <p:spTgt spid="63"/>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40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750" fill="hold"/>
                                        <p:tgtEl>
                                          <p:spTgt spid="64"/>
                                        </p:tgtEl>
                                        <p:attrNameLst>
                                          <p:attrName>ppt_x</p:attrName>
                                        </p:attrNameLst>
                                      </p:cBhvr>
                                      <p:tavLst>
                                        <p:tav tm="0">
                                          <p:val>
                                            <p:strVal val="#ppt_x"/>
                                          </p:val>
                                        </p:tav>
                                        <p:tav tm="100000">
                                          <p:val>
                                            <p:strVal val="#ppt_x"/>
                                          </p:val>
                                        </p:tav>
                                      </p:tavLst>
                                    </p:anim>
                                    <p:anim calcmode="lin" valueType="num">
                                      <p:cBhvr additive="base">
                                        <p:cTn id="134"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6" grpId="0" animBg="1"/>
      <p:bldP spid="3" grpId="0" animBg="1"/>
      <p:bldP spid="12" grpId="0" animBg="1"/>
      <p:bldP spid="52" grpId="0"/>
      <p:bldP spid="62" grpId="0"/>
      <p:bldP spid="75" grpId="0"/>
      <p:bldP spid="82" grpId="0"/>
      <p:bldP spid="53" grpId="0"/>
      <p:bldP spid="66" grpId="0"/>
      <p:bldP spid="76" grpId="0"/>
      <p:bldP spid="83" grpId="0"/>
      <p:bldP spid="81" grpId="0"/>
      <p:bldP spid="81" grpId="1"/>
      <p:bldP spid="84" grpId="0"/>
      <p:bldP spid="84" grpId="1"/>
      <p:bldP spid="85" grpId="0"/>
      <p:bldP spid="85" grpId="1"/>
      <p:bldP spid="44" grpId="0"/>
      <p:bldP spid="51" grpId="0" animBg="1"/>
      <p:bldP spid="54" grpId="0" animBg="1"/>
      <p:bldP spid="61" grpId="0" animBg="1"/>
      <p:bldP spid="63" grpId="0" animBg="1"/>
      <p:bldP spid="64" grpId="0" animBg="1"/>
      <p:bldP spid="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51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p:cNvSpPr/>
          <p:nvPr/>
        </p:nvSpPr>
        <p:spPr bwMode="auto">
          <a:xfrm>
            <a:off x="4024700" y="193181"/>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 name="Rectangle 5"/>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7" name="Rectangle 6"/>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 name="Rectangle 7"/>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 name="Rectangle 8"/>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10" name="Rectangle 9"/>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6" name="TextBox 15"/>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8" name="TextBox 17"/>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4903444" y="2699674"/>
            <a:ext cx="1161858"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API Apps</a:t>
            </a:r>
          </a:p>
        </p:txBody>
      </p:sp>
      <p:sp>
        <p:nvSpPr>
          <p:cNvPr id="21" name="TextBox 2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4" b="0" i="0" u="none" strike="noStrike" kern="0" cap="none" spc="0" normalizeH="0" baseline="0" noProof="0">
              <a:ln>
                <a:noFill/>
              </a:ln>
              <a:solidFill>
                <a:srgbClr val="FFFFFF"/>
              </a:solidFill>
              <a:effectLst/>
              <a:uLnTx/>
              <a:uFillTx/>
              <a:latin typeface="Segoe UI Light"/>
              <a:ea typeface="+mn-ea"/>
              <a:cs typeface="Segoe UI" pitchFamily="34" charset="0"/>
            </a:endParaRPr>
          </a:p>
          <a:p>
            <a:pPr marL="0" marR="0" lvl="0" indent="0" algn="l" defTabSz="878221" rtl="0" eaLnBrk="1" fontAlgn="base" latinLnBrk="0" hangingPunct="1">
              <a:lnSpc>
                <a:spcPct val="90000"/>
              </a:lnSpc>
              <a:spcBef>
                <a:spcPct val="0"/>
              </a:spcBef>
              <a:spcAft>
                <a:spcPct val="0"/>
              </a:spcAft>
              <a:buClrTx/>
              <a:buSzTx/>
              <a:buFontTx/>
              <a:buNone/>
              <a:tabLst>
                <a:tab pos="860921" algn="l"/>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pic>
        <p:nvPicPr>
          <p:cNvPr id="32" name="Picture 31"/>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35" name="TextBox 34"/>
          <p:cNvSpPr txBox="1"/>
          <p:nvPr/>
        </p:nvSpPr>
        <p:spPr>
          <a:xfrm>
            <a:off x="4903444" y="3785719"/>
            <a:ext cx="1337865"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Logic Apps</a:t>
            </a:r>
          </a:p>
        </p:txBody>
      </p:sp>
      <p:sp>
        <p:nvSpPr>
          <p:cNvPr id="36" name="TextBox 35"/>
          <p:cNvSpPr txBox="1"/>
          <p:nvPr/>
        </p:nvSpPr>
        <p:spPr>
          <a:xfrm>
            <a:off x="5089453" y="4880171"/>
            <a:ext cx="1172972" cy="510886"/>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Light"/>
                <a:ea typeface="+mn-ea"/>
                <a:cs typeface="+mn-cs"/>
              </a:rPr>
              <a:t>Functions</a:t>
            </a:r>
          </a:p>
        </p:txBody>
      </p:sp>
      <p:sp>
        <p:nvSpPr>
          <p:cNvPr id="37" name="TextBox 36"/>
          <p:cNvSpPr txBox="1"/>
          <p:nvPr/>
        </p:nvSpPr>
        <p:spPr>
          <a:xfrm>
            <a:off x="4903444" y="1590728"/>
            <a:ext cx="1485585"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Mobile Apps</a:t>
            </a:r>
          </a:p>
        </p:txBody>
      </p:sp>
      <p:pic>
        <p:nvPicPr>
          <p:cNvPr id="38" name="Picture 6"/>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4210269" y="4791735"/>
            <a:ext cx="902354" cy="796299"/>
          </a:xfrm>
          <a:prstGeom prst="rect">
            <a:avLst/>
          </a:prstGeom>
        </p:spPr>
      </p:pic>
      <p:sp>
        <p:nvSpPr>
          <p:cNvPr id="41" name="TextBox 40"/>
          <p:cNvSpPr txBox="1"/>
          <p:nvPr/>
        </p:nvSpPr>
        <p:spPr>
          <a:xfrm>
            <a:off x="4903445" y="486603"/>
            <a:ext cx="1276577"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Apps</a:t>
            </a:r>
          </a:p>
        </p:txBody>
      </p:sp>
      <p:sp>
        <p:nvSpPr>
          <p:cNvPr id="42" name="TextBox 41"/>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48657" y="2684297"/>
            <a:ext cx="669324" cy="631908"/>
          </a:xfrm>
          <a:prstGeom prst="flowChartOffpageConnector">
            <a:avLst/>
          </a:prstGeom>
          <a:noFill/>
        </p:spPr>
      </p:pic>
      <p:pic>
        <p:nvPicPr>
          <p:cNvPr id="44" name="Picture 43"/>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10318" y="4018048"/>
            <a:ext cx="770925" cy="792265"/>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71535" y="4003859"/>
            <a:ext cx="768466" cy="581838"/>
          </a:xfrm>
          <a:prstGeom prst="rect">
            <a:avLst/>
          </a:prstGeom>
        </p:spPr>
      </p:pic>
      <p:pic>
        <p:nvPicPr>
          <p:cNvPr id="34" name="Picture 3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51561" y="4009700"/>
            <a:ext cx="462675" cy="859255"/>
          </a:xfrm>
          <a:prstGeom prst="rect">
            <a:avLst/>
          </a:prstGeom>
        </p:spPr>
      </p:pic>
      <p:pic>
        <p:nvPicPr>
          <p:cNvPr id="45" name="Picture 4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84554" y="4128610"/>
            <a:ext cx="664999" cy="740345"/>
          </a:xfrm>
          <a:prstGeom prst="rect">
            <a:avLst/>
          </a:prstGeom>
        </p:spPr>
      </p:pic>
      <p:pic>
        <p:nvPicPr>
          <p:cNvPr id="46" name="Picture 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22809" y="4426425"/>
            <a:ext cx="1098499" cy="556201"/>
          </a:xfrm>
          <a:prstGeom prst="rect">
            <a:avLst/>
          </a:prstGeom>
        </p:spPr>
      </p:pic>
      <p:sp>
        <p:nvSpPr>
          <p:cNvPr id="48" name="TextBox 47"/>
          <p:cNvSpPr txBox="1"/>
          <p:nvPr/>
        </p:nvSpPr>
        <p:spPr>
          <a:xfrm>
            <a:off x="6567882" y="1924217"/>
            <a:ext cx="3381818"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Шаблоны приложений</a:t>
            </a:r>
            <a:endPar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9" name="TextBox 48"/>
          <p:cNvSpPr txBox="1"/>
          <p:nvPr/>
        </p:nvSpPr>
        <p:spPr>
          <a:xfrm>
            <a:off x="6567882" y="3569725"/>
            <a:ext cx="5069570"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Множество языков и </a:t>
            </a:r>
            <a:r>
              <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frameworks</a:t>
            </a:r>
          </a:p>
        </p:txBody>
      </p:sp>
      <p:sp>
        <p:nvSpPr>
          <p:cNvPr id="50" name="TextBox 49"/>
          <p:cNvSpPr txBox="1"/>
          <p:nvPr/>
        </p:nvSpPr>
        <p:spPr>
          <a:xfrm>
            <a:off x="6567882" y="5223386"/>
            <a:ext cx="3381818"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Корпоративные сценарии</a:t>
            </a:r>
            <a:endPar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3" name="TextBox 52"/>
          <p:cNvSpPr txBox="1"/>
          <p:nvPr/>
        </p:nvSpPr>
        <p:spPr>
          <a:xfrm>
            <a:off x="6567882" y="356224"/>
            <a:ext cx="3381818"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DevOps </a:t>
            </a: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продуктивность</a:t>
            </a:r>
            <a:endPar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608666" y="2472813"/>
            <a:ext cx="537855" cy="537855"/>
          </a:xfrm>
          <a:prstGeom prst="rect">
            <a:avLst/>
          </a:prstGeom>
        </p:spPr>
      </p:pic>
      <p:pic>
        <p:nvPicPr>
          <p:cNvPr id="40" name="Picture 39"/>
          <p:cNvPicPr>
            <a:picLocks noChangeAspect="1"/>
          </p:cNvPicPr>
          <p:nvPr/>
        </p:nvPicPr>
        <p:blipFill>
          <a:blip r:embed="rId13"/>
          <a:stretch>
            <a:fillRect/>
          </a:stretch>
        </p:blipFill>
        <p:spPr>
          <a:xfrm>
            <a:off x="7323545" y="2472813"/>
            <a:ext cx="537855" cy="537855"/>
          </a:xfrm>
          <a:prstGeom prst="rect">
            <a:avLst/>
          </a:prstGeom>
        </p:spPr>
      </p:pic>
      <p:sp>
        <p:nvSpPr>
          <p:cNvPr id="55" name="TextBox 54"/>
          <p:cNvSpPr txBox="1"/>
          <p:nvPr/>
        </p:nvSpPr>
        <p:spPr>
          <a:xfrm>
            <a:off x="6532495" y="3121111"/>
            <a:ext cx="69019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Umbraco</a:t>
            </a:r>
          </a:p>
        </p:txBody>
      </p:sp>
      <p:sp>
        <p:nvSpPr>
          <p:cNvPr id="56" name="TextBox 55"/>
          <p:cNvSpPr txBox="1"/>
          <p:nvPr/>
        </p:nvSpPr>
        <p:spPr>
          <a:xfrm>
            <a:off x="7285635" y="3121111"/>
            <a:ext cx="630483"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Orchard</a:t>
            </a:r>
          </a:p>
        </p:txBody>
      </p:sp>
      <p:pic>
        <p:nvPicPr>
          <p:cNvPr id="47" name="Picture 46"/>
          <p:cNvPicPr>
            <a:picLocks noChangeAspect="1"/>
          </p:cNvPicPr>
          <p:nvPr/>
        </p:nvPicPr>
        <p:blipFill>
          <a:blip r:embed="rId14"/>
          <a:stretch>
            <a:fillRect/>
          </a:stretch>
        </p:blipFill>
        <p:spPr>
          <a:xfrm>
            <a:off x="8038425" y="2591566"/>
            <a:ext cx="667451" cy="300352"/>
          </a:xfrm>
          <a:prstGeom prst="rect">
            <a:avLst/>
          </a:prstGeom>
        </p:spPr>
      </p:pic>
      <p:sp>
        <p:nvSpPr>
          <p:cNvPr id="57" name="TextBox 56"/>
          <p:cNvSpPr txBox="1"/>
          <p:nvPr/>
        </p:nvSpPr>
        <p:spPr>
          <a:xfrm>
            <a:off x="8024578" y="3121111"/>
            <a:ext cx="6807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err="1">
                <a:ln>
                  <a:noFill/>
                </a:ln>
                <a:gradFill>
                  <a:gsLst>
                    <a:gs pos="0">
                      <a:srgbClr val="FFFFFF"/>
                    </a:gs>
                    <a:gs pos="100000">
                      <a:srgbClr val="FFFFFF"/>
                    </a:gs>
                  </a:gsLst>
                  <a:lin ang="5400000" scaled="1"/>
                </a:gradFill>
                <a:effectLst/>
                <a:uLnTx/>
                <a:uFillTx/>
                <a:latin typeface="Segoe UI"/>
                <a:ea typeface="+mn-ea"/>
                <a:cs typeface="+mn-cs"/>
              </a:rPr>
              <a:t>Episerver</a:t>
            </a: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pic>
        <p:nvPicPr>
          <p:cNvPr id="54" name="Picture 5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319872" y="3957092"/>
            <a:ext cx="1295614" cy="308703"/>
          </a:xfrm>
          <a:prstGeom prst="rect">
            <a:avLst/>
          </a:prstGeom>
        </p:spPr>
      </p:pic>
      <p:pic>
        <p:nvPicPr>
          <p:cNvPr id="63" name="Picture 62"/>
          <p:cNvPicPr>
            <a:picLocks noChangeAspect="1"/>
          </p:cNvPicPr>
          <p:nvPr/>
        </p:nvPicPr>
        <p:blipFill>
          <a:blip r:embed="rId16"/>
          <a:stretch>
            <a:fillRect/>
          </a:stretch>
        </p:blipFill>
        <p:spPr>
          <a:xfrm>
            <a:off x="8882900" y="2472813"/>
            <a:ext cx="537855" cy="537855"/>
          </a:xfrm>
          <a:prstGeom prst="rect">
            <a:avLst/>
          </a:prstGeom>
        </p:spPr>
      </p:pic>
      <p:sp>
        <p:nvSpPr>
          <p:cNvPr id="64" name="TextBox 63"/>
          <p:cNvSpPr txBox="1"/>
          <p:nvPr/>
        </p:nvSpPr>
        <p:spPr>
          <a:xfrm>
            <a:off x="8761131" y="3121111"/>
            <a:ext cx="77820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WordPress</a:t>
            </a:r>
          </a:p>
        </p:txBody>
      </p:sp>
      <p:pic>
        <p:nvPicPr>
          <p:cNvPr id="65" name="Picture 6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597780" y="2427992"/>
            <a:ext cx="488723" cy="627497"/>
          </a:xfrm>
          <a:prstGeom prst="rect">
            <a:avLst/>
          </a:prstGeom>
        </p:spPr>
      </p:pic>
      <p:sp>
        <p:nvSpPr>
          <p:cNvPr id="66" name="TextBox 65"/>
          <p:cNvSpPr txBox="1"/>
          <p:nvPr/>
        </p:nvSpPr>
        <p:spPr>
          <a:xfrm>
            <a:off x="9492584" y="3121111"/>
            <a:ext cx="65405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DNN</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Platform</a:t>
            </a:r>
          </a:p>
        </p:txBody>
      </p:sp>
      <p:pic>
        <p:nvPicPr>
          <p:cNvPr id="67" name="Picture 6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263527" y="2486861"/>
            <a:ext cx="509760" cy="509760"/>
          </a:xfrm>
          <a:prstGeom prst="rect">
            <a:avLst/>
          </a:prstGeom>
        </p:spPr>
      </p:pic>
      <p:sp>
        <p:nvSpPr>
          <p:cNvPr id="68" name="TextBox 67"/>
          <p:cNvSpPr txBox="1"/>
          <p:nvPr/>
        </p:nvSpPr>
        <p:spPr>
          <a:xfrm>
            <a:off x="10250080" y="3121111"/>
            <a:ext cx="57705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Joomla</a:t>
            </a:r>
          </a:p>
        </p:txBody>
      </p:sp>
      <p:pic>
        <p:nvPicPr>
          <p:cNvPr id="69" name="Picture 68"/>
          <p:cNvPicPr>
            <a:picLocks noChangeAspect="1"/>
          </p:cNvPicPr>
          <p:nvPr/>
        </p:nvPicPr>
        <p:blipFill>
          <a:blip r:embed="rId19"/>
          <a:stretch>
            <a:fillRect/>
          </a:stretch>
        </p:blipFill>
        <p:spPr>
          <a:xfrm>
            <a:off x="10950312" y="2603542"/>
            <a:ext cx="717140" cy="276398"/>
          </a:xfrm>
          <a:prstGeom prst="rect">
            <a:avLst/>
          </a:prstGeom>
        </p:spPr>
      </p:pic>
      <p:sp>
        <p:nvSpPr>
          <p:cNvPr id="75" name="TextBox 74"/>
          <p:cNvSpPr txBox="1"/>
          <p:nvPr/>
        </p:nvSpPr>
        <p:spPr>
          <a:xfrm>
            <a:off x="10748898" y="1388472"/>
            <a:ext cx="952342"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Monitoring and alerting</a:t>
            </a:r>
          </a:p>
        </p:txBody>
      </p:sp>
      <p:sp>
        <p:nvSpPr>
          <p:cNvPr id="79" name="TextBox 78"/>
          <p:cNvSpPr txBox="1"/>
          <p:nvPr/>
        </p:nvSpPr>
        <p:spPr>
          <a:xfrm>
            <a:off x="8668508" y="1388472"/>
            <a:ext cx="1119470" cy="49784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Staged</a:t>
            </a:r>
          </a:p>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deployments with slots</a:t>
            </a:r>
          </a:p>
        </p:txBody>
      </p:sp>
      <p:grpSp>
        <p:nvGrpSpPr>
          <p:cNvPr id="80" name="Group 79"/>
          <p:cNvGrpSpPr>
            <a:grpSpLocks noChangeAspect="1"/>
          </p:cNvGrpSpPr>
          <p:nvPr/>
        </p:nvGrpSpPr>
        <p:grpSpPr>
          <a:xfrm>
            <a:off x="10022245" y="793737"/>
            <a:ext cx="537855" cy="527442"/>
            <a:chOff x="5868362" y="4039186"/>
            <a:chExt cx="1459737" cy="1479887"/>
          </a:xfrm>
        </p:grpSpPr>
        <p:sp>
          <p:nvSpPr>
            <p:cNvPr id="81" name="Freeform 426"/>
            <p:cNvSpPr>
              <a:spLocks/>
            </p:cNvSpPr>
            <p:nvPr/>
          </p:nvSpPr>
          <p:spPr bwMode="auto">
            <a:xfrm>
              <a:off x="5868362" y="4039186"/>
              <a:ext cx="671658" cy="68061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Freeform 427"/>
            <p:cNvSpPr>
              <a:spLocks/>
            </p:cNvSpPr>
            <p:nvPr/>
          </p:nvSpPr>
          <p:spPr bwMode="auto">
            <a:xfrm>
              <a:off x="6656441" y="4039186"/>
              <a:ext cx="671658" cy="68061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Freeform 428"/>
            <p:cNvSpPr>
              <a:spLocks/>
            </p:cNvSpPr>
            <p:nvPr/>
          </p:nvSpPr>
          <p:spPr bwMode="auto">
            <a:xfrm>
              <a:off x="5868362" y="4836220"/>
              <a:ext cx="671658" cy="682853"/>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Freeform 429"/>
            <p:cNvSpPr>
              <a:spLocks/>
            </p:cNvSpPr>
            <p:nvPr/>
          </p:nvSpPr>
          <p:spPr bwMode="auto">
            <a:xfrm>
              <a:off x="6656441" y="4836220"/>
              <a:ext cx="671658" cy="682853"/>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5" name="TextBox 84"/>
          <p:cNvSpPr txBox="1"/>
          <p:nvPr/>
        </p:nvSpPr>
        <p:spPr>
          <a:xfrm>
            <a:off x="9772561" y="1388472"/>
            <a:ext cx="1028571"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Auto scale on demand</a:t>
            </a:r>
          </a:p>
        </p:txBody>
      </p:sp>
      <p:grpSp>
        <p:nvGrpSpPr>
          <p:cNvPr id="90" name="Group 89"/>
          <p:cNvGrpSpPr>
            <a:grpSpLocks noChangeAspect="1"/>
          </p:cNvGrpSpPr>
          <p:nvPr/>
        </p:nvGrpSpPr>
        <p:grpSpPr>
          <a:xfrm>
            <a:off x="6698514" y="746735"/>
            <a:ext cx="717140" cy="621447"/>
            <a:chOff x="6596640" y="681108"/>
            <a:chExt cx="1125281" cy="876566"/>
          </a:xfrm>
        </p:grpSpPr>
        <p:pic>
          <p:nvPicPr>
            <p:cNvPr id="87" name="Picture 86"/>
            <p:cNvPicPr>
              <a:picLocks noChangeAspect="1"/>
            </p:cNvPicPr>
            <p:nvPr/>
          </p:nvPicPr>
          <p:blipFill>
            <a:blip r:embed="rId20">
              <a:biLevel thresh="25000"/>
            </a:blip>
            <a:stretch>
              <a:fillRect/>
            </a:stretch>
          </p:blipFill>
          <p:spPr>
            <a:xfrm>
              <a:off x="7156959" y="804575"/>
              <a:ext cx="564962" cy="561271"/>
            </a:xfrm>
            <a:prstGeom prst="rect">
              <a:avLst/>
            </a:prstGeom>
          </p:spPr>
        </p:pic>
        <p:pic>
          <p:nvPicPr>
            <p:cNvPr id="88" name="Picture 87"/>
            <p:cNvPicPr>
              <a:picLocks noChangeAspect="1"/>
            </p:cNvPicPr>
            <p:nvPr/>
          </p:nvPicPr>
          <p:blipFill>
            <a:blip r:embed="rId21">
              <a:biLevel thresh="25000"/>
            </a:blip>
            <a:stretch>
              <a:fillRect/>
            </a:stretch>
          </p:blipFill>
          <p:spPr>
            <a:xfrm>
              <a:off x="6596640" y="681108"/>
              <a:ext cx="509844" cy="506511"/>
            </a:xfrm>
            <a:prstGeom prst="rect">
              <a:avLst/>
            </a:prstGeom>
          </p:spPr>
        </p:pic>
        <p:pic>
          <p:nvPicPr>
            <p:cNvPr id="89" name="Picture 88"/>
            <p:cNvPicPr>
              <a:picLocks noChangeAspect="1"/>
            </p:cNvPicPr>
            <p:nvPr/>
          </p:nvPicPr>
          <p:blipFill>
            <a:blip r:embed="rId22">
              <a:biLevel thresh="25000"/>
            </a:blip>
            <a:stretch>
              <a:fillRect/>
            </a:stretch>
          </p:blipFill>
          <p:spPr>
            <a:xfrm>
              <a:off x="6842261" y="1023783"/>
              <a:ext cx="468505" cy="533891"/>
            </a:xfrm>
            <a:prstGeom prst="rect">
              <a:avLst/>
            </a:prstGeom>
          </p:spPr>
        </p:pic>
      </p:grpSp>
      <p:sp>
        <p:nvSpPr>
          <p:cNvPr id="91" name="TextBox 90"/>
          <p:cNvSpPr txBox="1"/>
          <p:nvPr/>
        </p:nvSpPr>
        <p:spPr>
          <a:xfrm>
            <a:off x="6498268" y="1388472"/>
            <a:ext cx="1119470" cy="497848"/>
          </a:xfrm>
          <a:prstGeom prst="rect">
            <a:avLst/>
          </a:prstGeom>
          <a:noFill/>
        </p:spPr>
        <p:txBody>
          <a:bodyPr wrap="square" lIns="89642" tIns="44821" rIns="89642" bIns="44821" rtlCol="0" anchor="b">
            <a:spAutoFit/>
          </a:body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Source code control integration</a:t>
            </a:r>
          </a:p>
        </p:txBody>
      </p:sp>
      <p:sp>
        <p:nvSpPr>
          <p:cNvPr id="92" name="TextBox 91"/>
          <p:cNvSpPr txBox="1"/>
          <p:nvPr/>
        </p:nvSpPr>
        <p:spPr>
          <a:xfrm>
            <a:off x="7641306" y="1388472"/>
            <a:ext cx="1119470"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CI/CD build and deploy</a:t>
            </a:r>
          </a:p>
        </p:txBody>
      </p:sp>
      <p:grpSp>
        <p:nvGrpSpPr>
          <p:cNvPr id="96" name="Group 95"/>
          <p:cNvGrpSpPr/>
          <p:nvPr/>
        </p:nvGrpSpPr>
        <p:grpSpPr>
          <a:xfrm>
            <a:off x="6545589" y="5502624"/>
            <a:ext cx="1314116" cy="609891"/>
            <a:chOff x="6471762" y="5509217"/>
            <a:chExt cx="1314303" cy="609978"/>
          </a:xfrm>
        </p:grpSpPr>
        <p:pic>
          <p:nvPicPr>
            <p:cNvPr id="93" name="Picture 9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877054" y="5642646"/>
              <a:ext cx="407052" cy="476549"/>
            </a:xfrm>
            <a:prstGeom prst="rect">
              <a:avLst/>
            </a:prstGeom>
          </p:spPr>
        </p:pic>
        <p:pic>
          <p:nvPicPr>
            <p:cNvPr id="94" name="Picture 9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471762" y="5509217"/>
              <a:ext cx="425655" cy="476548"/>
            </a:xfrm>
            <a:prstGeom prst="rect">
              <a:avLst/>
            </a:prstGeom>
          </p:spPr>
        </p:pic>
        <p:pic>
          <p:nvPicPr>
            <p:cNvPr id="95" name="Picture 9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292227" y="5536381"/>
              <a:ext cx="493838" cy="474085"/>
            </a:xfrm>
            <a:prstGeom prst="rect">
              <a:avLst/>
            </a:prstGeom>
          </p:spPr>
        </p:pic>
      </p:grpSp>
      <p:sp>
        <p:nvSpPr>
          <p:cNvPr id="97" name="TextBox 96"/>
          <p:cNvSpPr txBox="1"/>
          <p:nvPr/>
        </p:nvSpPr>
        <p:spPr>
          <a:xfrm>
            <a:off x="6615851" y="6144642"/>
            <a:ext cx="120564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Industry standards</a:t>
            </a:r>
          </a:p>
        </p:txBody>
      </p:sp>
      <p:sp>
        <p:nvSpPr>
          <p:cNvPr id="99" name="Freeform 28"/>
          <p:cNvSpPr>
            <a:spLocks noChangeAspect="1" noEditPoints="1"/>
          </p:cNvSpPr>
          <p:nvPr/>
        </p:nvSpPr>
        <p:spPr bwMode="gray">
          <a:xfrm>
            <a:off x="8172809" y="5521580"/>
            <a:ext cx="537855" cy="571980"/>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8272"/>
              </a:solidFill>
              <a:effectLst/>
              <a:uLnTx/>
              <a:uFillTx/>
              <a:latin typeface="Segoe UI"/>
              <a:ea typeface="+mn-ea"/>
              <a:cs typeface="+mn-cs"/>
            </a:endParaRPr>
          </a:p>
        </p:txBody>
      </p:sp>
      <p:sp>
        <p:nvSpPr>
          <p:cNvPr id="100" name="TextBox 99"/>
          <p:cNvSpPr txBox="1"/>
          <p:nvPr/>
        </p:nvSpPr>
        <p:spPr>
          <a:xfrm>
            <a:off x="7988249" y="6144642"/>
            <a:ext cx="845777"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Global scale</a:t>
            </a:r>
          </a:p>
        </p:txBody>
      </p:sp>
      <p:grpSp>
        <p:nvGrpSpPr>
          <p:cNvPr id="105" name="Group 104"/>
          <p:cNvGrpSpPr>
            <a:grpSpLocks noChangeAspect="1"/>
          </p:cNvGrpSpPr>
          <p:nvPr/>
        </p:nvGrpSpPr>
        <p:grpSpPr>
          <a:xfrm>
            <a:off x="9964368" y="5545583"/>
            <a:ext cx="717140" cy="523974"/>
            <a:chOff x="9263605" y="5061782"/>
            <a:chExt cx="832926" cy="608572"/>
          </a:xfrm>
        </p:grpSpPr>
        <p:sp>
          <p:nvSpPr>
            <p:cNvPr id="101" name="Freeform 5"/>
            <p:cNvSpPr>
              <a:spLocks/>
            </p:cNvSpPr>
            <p:nvPr/>
          </p:nvSpPr>
          <p:spPr bwMode="auto">
            <a:xfrm>
              <a:off x="9263605" y="5061782"/>
              <a:ext cx="832926" cy="608572"/>
            </a:xfrm>
            <a:custGeom>
              <a:avLst/>
              <a:gdLst>
                <a:gd name="T0" fmla="*/ 882 w 889"/>
                <a:gd name="T1" fmla="*/ 348 h 569"/>
                <a:gd name="T2" fmla="*/ 843 w 889"/>
                <a:gd name="T3" fmla="*/ 284 h 569"/>
                <a:gd name="T4" fmla="*/ 760 w 889"/>
                <a:gd name="T5" fmla="*/ 235 h 569"/>
                <a:gd name="T6" fmla="*/ 761 w 889"/>
                <a:gd name="T7" fmla="*/ 227 h 569"/>
                <a:gd name="T8" fmla="*/ 534 w 889"/>
                <a:gd name="T9" fmla="*/ 0 h 569"/>
                <a:gd name="T10" fmla="*/ 478 w 889"/>
                <a:gd name="T11" fmla="*/ 7 h 569"/>
                <a:gd name="T12" fmla="*/ 409 w 889"/>
                <a:gd name="T13" fmla="*/ 37 h 569"/>
                <a:gd name="T14" fmla="*/ 352 w 889"/>
                <a:gd name="T15" fmla="*/ 91 h 569"/>
                <a:gd name="T16" fmla="*/ 277 w 889"/>
                <a:gd name="T17" fmla="*/ 69 h 569"/>
                <a:gd name="T18" fmla="*/ 139 w 889"/>
                <a:gd name="T19" fmla="*/ 207 h 569"/>
                <a:gd name="T20" fmla="*/ 141 w 889"/>
                <a:gd name="T21" fmla="*/ 231 h 569"/>
                <a:gd name="T22" fmla="*/ 45 w 889"/>
                <a:gd name="T23" fmla="*/ 284 h 569"/>
                <a:gd name="T24" fmla="*/ 8 w 889"/>
                <a:gd name="T25" fmla="*/ 348 h 569"/>
                <a:gd name="T26" fmla="*/ 0 w 889"/>
                <a:gd name="T27" fmla="*/ 398 h 569"/>
                <a:gd name="T28" fmla="*/ 178 w 889"/>
                <a:gd name="T29" fmla="*/ 569 h 569"/>
                <a:gd name="T30" fmla="*/ 409 w 889"/>
                <a:gd name="T31" fmla="*/ 569 h 569"/>
                <a:gd name="T32" fmla="*/ 478 w 889"/>
                <a:gd name="T33" fmla="*/ 569 h 569"/>
                <a:gd name="T34" fmla="*/ 711 w 889"/>
                <a:gd name="T35" fmla="*/ 569 h 569"/>
                <a:gd name="T36" fmla="*/ 889 w 889"/>
                <a:gd name="T37" fmla="*/ 398 h 569"/>
                <a:gd name="T38" fmla="*/ 882 w 889"/>
                <a:gd name="T39" fmla="*/ 34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569">
                  <a:moveTo>
                    <a:pt x="882" y="348"/>
                  </a:moveTo>
                  <a:cubicBezTo>
                    <a:pt x="874" y="323"/>
                    <a:pt x="861" y="302"/>
                    <a:pt x="843" y="284"/>
                  </a:cubicBezTo>
                  <a:cubicBezTo>
                    <a:pt x="821" y="261"/>
                    <a:pt x="793" y="244"/>
                    <a:pt x="760" y="235"/>
                  </a:cubicBezTo>
                  <a:cubicBezTo>
                    <a:pt x="760" y="232"/>
                    <a:pt x="761" y="230"/>
                    <a:pt x="761" y="227"/>
                  </a:cubicBezTo>
                  <a:cubicBezTo>
                    <a:pt x="761" y="101"/>
                    <a:pt x="659" y="0"/>
                    <a:pt x="534" y="0"/>
                  </a:cubicBezTo>
                  <a:cubicBezTo>
                    <a:pt x="514" y="0"/>
                    <a:pt x="496" y="2"/>
                    <a:pt x="478" y="7"/>
                  </a:cubicBezTo>
                  <a:cubicBezTo>
                    <a:pt x="453" y="13"/>
                    <a:pt x="430" y="24"/>
                    <a:pt x="409" y="37"/>
                  </a:cubicBezTo>
                  <a:cubicBezTo>
                    <a:pt x="387" y="52"/>
                    <a:pt x="368" y="70"/>
                    <a:pt x="352" y="91"/>
                  </a:cubicBezTo>
                  <a:cubicBezTo>
                    <a:pt x="331" y="77"/>
                    <a:pt x="305" y="69"/>
                    <a:pt x="277" y="69"/>
                  </a:cubicBezTo>
                  <a:cubicBezTo>
                    <a:pt x="201" y="69"/>
                    <a:pt x="139" y="131"/>
                    <a:pt x="139" y="207"/>
                  </a:cubicBezTo>
                  <a:cubicBezTo>
                    <a:pt x="139" y="215"/>
                    <a:pt x="140" y="223"/>
                    <a:pt x="141" y="231"/>
                  </a:cubicBezTo>
                  <a:cubicBezTo>
                    <a:pt x="103" y="239"/>
                    <a:pt x="70" y="257"/>
                    <a:pt x="45" y="284"/>
                  </a:cubicBezTo>
                  <a:cubicBezTo>
                    <a:pt x="28" y="302"/>
                    <a:pt x="15" y="323"/>
                    <a:pt x="8" y="348"/>
                  </a:cubicBezTo>
                  <a:cubicBezTo>
                    <a:pt x="3" y="364"/>
                    <a:pt x="0" y="380"/>
                    <a:pt x="0" y="398"/>
                  </a:cubicBezTo>
                  <a:cubicBezTo>
                    <a:pt x="0" y="496"/>
                    <a:pt x="80" y="569"/>
                    <a:pt x="178" y="569"/>
                  </a:cubicBezTo>
                  <a:cubicBezTo>
                    <a:pt x="221" y="569"/>
                    <a:pt x="313" y="569"/>
                    <a:pt x="409" y="569"/>
                  </a:cubicBezTo>
                  <a:cubicBezTo>
                    <a:pt x="432" y="569"/>
                    <a:pt x="455" y="569"/>
                    <a:pt x="478" y="569"/>
                  </a:cubicBezTo>
                  <a:cubicBezTo>
                    <a:pt x="579" y="569"/>
                    <a:pt x="674" y="569"/>
                    <a:pt x="711" y="569"/>
                  </a:cubicBezTo>
                  <a:cubicBezTo>
                    <a:pt x="810" y="569"/>
                    <a:pt x="889" y="496"/>
                    <a:pt x="889" y="398"/>
                  </a:cubicBezTo>
                  <a:cubicBezTo>
                    <a:pt x="889" y="380"/>
                    <a:pt x="887" y="363"/>
                    <a:pt x="882" y="348"/>
                  </a:cubicBezTo>
                  <a:close/>
                </a:path>
              </a:pathLst>
            </a:custGeom>
            <a:solidFill>
              <a:srgbClr val="FFFFFF"/>
            </a:solidFill>
            <a:ln w="28575">
              <a:noFill/>
              <a:round/>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Light" charset="0"/>
                <a:ea typeface="+mn-ea"/>
                <a:cs typeface="+mn-cs"/>
              </a:endParaRPr>
            </a:p>
          </p:txBody>
        </p:sp>
        <p:pic>
          <p:nvPicPr>
            <p:cNvPr id="104" name="Picture 103"/>
            <p:cNvPicPr/>
            <p:nvPr/>
          </p:nvPicPr>
          <p:blipFill>
            <a:blip r:embed="rId26" cstate="screen">
              <a:extLst>
                <a:ext uri="{28A0092B-C50C-407E-A947-70E740481C1C}">
                  <a14:useLocalDpi xmlns:a14="http://schemas.microsoft.com/office/drawing/2010/main"/>
                </a:ext>
              </a:extLst>
            </a:blip>
            <a:stretch>
              <a:fillRect/>
            </a:stretch>
          </p:blipFill>
          <p:spPr bwMode="auto">
            <a:xfrm>
              <a:off x="9476156" y="5195720"/>
              <a:ext cx="421469" cy="421469"/>
            </a:xfrm>
            <a:prstGeom prst="rect">
              <a:avLst/>
            </a:prstGeom>
            <a:noFill/>
            <a:ln>
              <a:noFill/>
            </a:ln>
          </p:spPr>
        </p:pic>
      </p:grpSp>
      <p:sp>
        <p:nvSpPr>
          <p:cNvPr id="106" name="TextBox 105"/>
          <p:cNvSpPr txBox="1"/>
          <p:nvPr/>
        </p:nvSpPr>
        <p:spPr>
          <a:xfrm>
            <a:off x="9894451" y="6138705"/>
            <a:ext cx="872492"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Azure Active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Directory</a:t>
            </a:r>
          </a:p>
        </p:txBody>
      </p:sp>
      <p:sp>
        <p:nvSpPr>
          <p:cNvPr id="108" name="TextBox 107"/>
          <p:cNvSpPr txBox="1"/>
          <p:nvPr/>
        </p:nvSpPr>
        <p:spPr>
          <a:xfrm>
            <a:off x="8891518" y="6144642"/>
            <a:ext cx="844205"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Corporate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connectivity</a:t>
            </a:r>
          </a:p>
        </p:txBody>
      </p:sp>
      <p:sp>
        <p:nvSpPr>
          <p:cNvPr id="109" name="TextBox 108"/>
          <p:cNvSpPr txBox="1"/>
          <p:nvPr/>
        </p:nvSpPr>
        <p:spPr>
          <a:xfrm>
            <a:off x="11032929" y="3121111"/>
            <a:ext cx="55190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Drupal</a:t>
            </a:r>
          </a:p>
        </p:txBody>
      </p:sp>
      <p:pic>
        <p:nvPicPr>
          <p:cNvPr id="110" name="Picture 109"/>
          <p:cNvPicPr>
            <a:picLocks noChangeAspect="1"/>
          </p:cNvPicPr>
          <p:nvPr/>
        </p:nvPicPr>
        <p:blipFill>
          <a:blip r:embed="rId27"/>
          <a:stretch>
            <a:fillRect/>
          </a:stretch>
        </p:blipFill>
        <p:spPr>
          <a:xfrm>
            <a:off x="10994613" y="5538804"/>
            <a:ext cx="568541" cy="537529"/>
          </a:xfrm>
          <a:prstGeom prst="rect">
            <a:avLst/>
          </a:prstGeom>
        </p:spPr>
      </p:pic>
      <p:sp>
        <p:nvSpPr>
          <p:cNvPr id="111" name="TextBox 110"/>
          <p:cNvSpPr txBox="1"/>
          <p:nvPr/>
        </p:nvSpPr>
        <p:spPr>
          <a:xfrm>
            <a:off x="10782528" y="6144642"/>
            <a:ext cx="936924"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Dedicated</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environments</a:t>
            </a:r>
          </a:p>
        </p:txBody>
      </p:sp>
      <p:grpSp>
        <p:nvGrpSpPr>
          <p:cNvPr id="112" name="Group 111"/>
          <p:cNvGrpSpPr/>
          <p:nvPr/>
        </p:nvGrpSpPr>
        <p:grpSpPr>
          <a:xfrm>
            <a:off x="288272" y="1844058"/>
            <a:ext cx="3211113" cy="3196481"/>
            <a:chOff x="827088" y="-3463925"/>
            <a:chExt cx="3833812" cy="3816350"/>
          </a:xfrm>
        </p:grpSpPr>
        <p:sp>
          <p:nvSpPr>
            <p:cNvPr id="11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2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grpSp>
      <p:sp>
        <p:nvSpPr>
          <p:cNvPr id="121" name="Rectangle 120"/>
          <p:cNvSpPr/>
          <p:nvPr/>
        </p:nvSpPr>
        <p:spPr>
          <a:xfrm>
            <a:off x="317875" y="5089515"/>
            <a:ext cx="3181511" cy="69397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921"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11" name="Group 4"/>
          <p:cNvGrpSpPr>
            <a:grpSpLocks noChangeAspect="1"/>
          </p:cNvGrpSpPr>
          <p:nvPr/>
        </p:nvGrpSpPr>
        <p:grpSpPr bwMode="auto">
          <a:xfrm>
            <a:off x="7776544" y="720943"/>
            <a:ext cx="806782" cy="673030"/>
            <a:chOff x="5006" y="441"/>
            <a:chExt cx="567" cy="473"/>
          </a:xfrm>
        </p:grpSpPr>
        <p:sp>
          <p:nvSpPr>
            <p:cNvPr id="13" name="Freeform 5"/>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6"/>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7"/>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2" name="Group 121"/>
          <p:cNvGrpSpPr>
            <a:grpSpLocks noChangeAspect="1"/>
          </p:cNvGrpSpPr>
          <p:nvPr/>
        </p:nvGrpSpPr>
        <p:grpSpPr>
          <a:xfrm>
            <a:off x="8944215" y="716058"/>
            <a:ext cx="717140" cy="682803"/>
            <a:chOff x="9010657" y="654050"/>
            <a:chExt cx="828668" cy="788992"/>
          </a:xfrm>
        </p:grpSpPr>
        <p:grpSp>
          <p:nvGrpSpPr>
            <p:cNvPr id="29" name="Group 19"/>
            <p:cNvGrpSpPr>
              <a:grpSpLocks noChangeAspect="1"/>
            </p:cNvGrpSpPr>
            <p:nvPr/>
          </p:nvGrpSpPr>
          <p:grpSpPr bwMode="auto">
            <a:xfrm>
              <a:off x="9417050" y="654050"/>
              <a:ext cx="422275" cy="393700"/>
              <a:chOff x="5932" y="412"/>
              <a:chExt cx="266" cy="248"/>
            </a:xfrm>
          </p:grpSpPr>
          <p:sp>
            <p:nvSpPr>
              <p:cNvPr id="30" name="AutoShape 18"/>
              <p:cNvSpPr>
                <a:spLocks noChangeAspect="1" noChangeArrowheads="1" noTextEdit="1"/>
              </p:cNvSpPr>
              <p:nvPr/>
            </p:nvSpPr>
            <p:spPr bwMode="auto">
              <a:xfrm>
                <a:off x="5932" y="412"/>
                <a:ext cx="26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20"/>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21"/>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22"/>
              <p:cNvSpPr>
                <a:spLocks/>
              </p:cNvSpPr>
              <p:nvPr/>
            </p:nvSpPr>
            <p:spPr bwMode="auto">
              <a:xfrm>
                <a:off x="5951" y="449"/>
                <a:ext cx="37" cy="89"/>
              </a:xfrm>
              <a:custGeom>
                <a:avLst/>
                <a:gdLst>
                  <a:gd name="T0" fmla="*/ 69 w 108"/>
                  <a:gd name="T1" fmla="*/ 282 h 282"/>
                  <a:gd name="T2" fmla="*/ 108 w 108"/>
                  <a:gd name="T3" fmla="*/ 217 h 282"/>
                  <a:gd name="T4" fmla="*/ 55 w 108"/>
                  <a:gd name="T5" fmla="*/ 0 h 282"/>
                  <a:gd name="T6" fmla="*/ 13 w 108"/>
                  <a:gd name="T7" fmla="*/ 52 h 282"/>
                  <a:gd name="T8" fmla="*/ 69 w 108"/>
                  <a:gd name="T9" fmla="*/ 282 h 282"/>
                </a:gdLst>
                <a:ahLst/>
                <a:cxnLst>
                  <a:cxn ang="0">
                    <a:pos x="T0" y="T1"/>
                  </a:cxn>
                  <a:cxn ang="0">
                    <a:pos x="T2" y="T3"/>
                  </a:cxn>
                  <a:cxn ang="0">
                    <a:pos x="T4" y="T5"/>
                  </a:cxn>
                  <a:cxn ang="0">
                    <a:pos x="T6" y="T7"/>
                  </a:cxn>
                  <a:cxn ang="0">
                    <a:pos x="T8" y="T9"/>
                  </a:cxn>
                </a:cxnLst>
                <a:rect l="0" t="0" r="r" b="b"/>
                <a:pathLst>
                  <a:path w="108" h="282">
                    <a:moveTo>
                      <a:pt x="69" y="282"/>
                    </a:moveTo>
                    <a:cubicBezTo>
                      <a:pt x="80" y="261"/>
                      <a:pt x="93" y="239"/>
                      <a:pt x="108" y="217"/>
                    </a:cubicBezTo>
                    <a:cubicBezTo>
                      <a:pt x="46" y="119"/>
                      <a:pt x="49" y="38"/>
                      <a:pt x="55" y="0"/>
                    </a:cubicBezTo>
                    <a:cubicBezTo>
                      <a:pt x="40" y="17"/>
                      <a:pt x="26" y="34"/>
                      <a:pt x="13" y="52"/>
                    </a:cubicBezTo>
                    <a:cubicBezTo>
                      <a:pt x="1" y="103"/>
                      <a:pt x="0" y="184"/>
                      <a:pt x="69" y="2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23"/>
              <p:cNvSpPr>
                <a:spLocks/>
              </p:cNvSpPr>
              <p:nvPr/>
            </p:nvSpPr>
            <p:spPr bwMode="auto">
              <a:xfrm>
                <a:off x="5996" y="542"/>
                <a:ext cx="179" cy="83"/>
              </a:xfrm>
              <a:custGeom>
                <a:avLst/>
                <a:gdLst>
                  <a:gd name="T0" fmla="*/ 112 w 529"/>
                  <a:gd name="T1" fmla="*/ 68 h 262"/>
                  <a:gd name="T2" fmla="*/ 38 w 529"/>
                  <a:gd name="T3" fmla="*/ 0 h 262"/>
                  <a:gd name="T4" fmla="*/ 0 w 529"/>
                  <a:gd name="T5" fmla="*/ 62 h 262"/>
                  <a:gd name="T6" fmla="*/ 69 w 529"/>
                  <a:gd name="T7" fmla="*/ 123 h 262"/>
                  <a:gd name="T8" fmla="*/ 479 w 529"/>
                  <a:gd name="T9" fmla="*/ 262 h 262"/>
                  <a:gd name="T10" fmla="*/ 529 w 529"/>
                  <a:gd name="T11" fmla="*/ 201 h 262"/>
                  <a:gd name="T12" fmla="*/ 112 w 529"/>
                  <a:gd name="T13" fmla="*/ 68 h 262"/>
                </a:gdLst>
                <a:ahLst/>
                <a:cxnLst>
                  <a:cxn ang="0">
                    <a:pos x="T0" y="T1"/>
                  </a:cxn>
                  <a:cxn ang="0">
                    <a:pos x="T2" y="T3"/>
                  </a:cxn>
                  <a:cxn ang="0">
                    <a:pos x="T4" y="T5"/>
                  </a:cxn>
                  <a:cxn ang="0">
                    <a:pos x="T6" y="T7"/>
                  </a:cxn>
                  <a:cxn ang="0">
                    <a:pos x="T8" y="T9"/>
                  </a:cxn>
                  <a:cxn ang="0">
                    <a:pos x="T10" y="T11"/>
                  </a:cxn>
                  <a:cxn ang="0">
                    <a:pos x="T12" y="T13"/>
                  </a:cxn>
                </a:cxnLst>
                <a:rect l="0" t="0" r="r" b="b"/>
                <a:pathLst>
                  <a:path w="529" h="262">
                    <a:moveTo>
                      <a:pt x="112" y="68"/>
                    </a:moveTo>
                    <a:cubicBezTo>
                      <a:pt x="83" y="45"/>
                      <a:pt x="59" y="22"/>
                      <a:pt x="38" y="0"/>
                    </a:cubicBezTo>
                    <a:cubicBezTo>
                      <a:pt x="23" y="21"/>
                      <a:pt x="11" y="42"/>
                      <a:pt x="0" y="62"/>
                    </a:cubicBezTo>
                    <a:cubicBezTo>
                      <a:pt x="20" y="82"/>
                      <a:pt x="43" y="102"/>
                      <a:pt x="69" y="123"/>
                    </a:cubicBezTo>
                    <a:cubicBezTo>
                      <a:pt x="229" y="250"/>
                      <a:pt x="390" y="262"/>
                      <a:pt x="479" y="262"/>
                    </a:cubicBezTo>
                    <a:cubicBezTo>
                      <a:pt x="485" y="262"/>
                      <a:pt x="513" y="224"/>
                      <a:pt x="529" y="201"/>
                    </a:cubicBezTo>
                    <a:cubicBezTo>
                      <a:pt x="489" y="209"/>
                      <a:pt x="318" y="231"/>
                      <a:pt x="112" y="6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24"/>
              <p:cNvSpPr>
                <a:spLocks/>
              </p:cNvSpPr>
              <p:nvPr/>
            </p:nvSpPr>
            <p:spPr bwMode="auto">
              <a:xfrm>
                <a:off x="6067" y="480"/>
                <a:ext cx="127" cy="99"/>
              </a:xfrm>
              <a:custGeom>
                <a:avLst/>
                <a:gdLst>
                  <a:gd name="T0" fmla="*/ 0 w 375"/>
                  <a:gd name="T1" fmla="*/ 34 h 315"/>
                  <a:gd name="T2" fmla="*/ 364 w 375"/>
                  <a:gd name="T3" fmla="*/ 315 h 315"/>
                  <a:gd name="T4" fmla="*/ 375 w 375"/>
                  <a:gd name="T5" fmla="*/ 281 h 315"/>
                  <a:gd name="T6" fmla="*/ 54 w 375"/>
                  <a:gd name="T7" fmla="*/ 0 h 315"/>
                  <a:gd name="T8" fmla="*/ 0 w 375"/>
                  <a:gd name="T9" fmla="*/ 34 h 315"/>
                </a:gdLst>
                <a:ahLst/>
                <a:cxnLst>
                  <a:cxn ang="0">
                    <a:pos x="T0" y="T1"/>
                  </a:cxn>
                  <a:cxn ang="0">
                    <a:pos x="T2" y="T3"/>
                  </a:cxn>
                  <a:cxn ang="0">
                    <a:pos x="T4" y="T5"/>
                  </a:cxn>
                  <a:cxn ang="0">
                    <a:pos x="T6" y="T7"/>
                  </a:cxn>
                  <a:cxn ang="0">
                    <a:pos x="T8" y="T9"/>
                  </a:cxn>
                </a:cxnLst>
                <a:rect l="0" t="0" r="r" b="b"/>
                <a:pathLst>
                  <a:path w="375" h="315">
                    <a:moveTo>
                      <a:pt x="0" y="34"/>
                    </a:moveTo>
                    <a:cubicBezTo>
                      <a:pt x="146" y="169"/>
                      <a:pt x="320" y="284"/>
                      <a:pt x="364" y="315"/>
                    </a:cubicBezTo>
                    <a:cubicBezTo>
                      <a:pt x="369" y="303"/>
                      <a:pt x="372" y="292"/>
                      <a:pt x="375" y="281"/>
                    </a:cubicBezTo>
                    <a:cubicBezTo>
                      <a:pt x="328" y="246"/>
                      <a:pt x="203" y="149"/>
                      <a:pt x="54" y="0"/>
                    </a:cubicBezTo>
                    <a:cubicBezTo>
                      <a:pt x="37" y="10"/>
                      <a:pt x="19" y="21"/>
                      <a:pt x="0" y="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25"/>
              <p:cNvSpPr>
                <a:spLocks/>
              </p:cNvSpPr>
              <p:nvPr/>
            </p:nvSpPr>
            <p:spPr bwMode="auto">
              <a:xfrm>
                <a:off x="6006" y="418"/>
                <a:ext cx="55" cy="49"/>
              </a:xfrm>
              <a:custGeom>
                <a:avLst/>
                <a:gdLst>
                  <a:gd name="T0" fmla="*/ 162 w 162"/>
                  <a:gd name="T1" fmla="*/ 121 h 156"/>
                  <a:gd name="T2" fmla="*/ 52 w 162"/>
                  <a:gd name="T3" fmla="*/ 0 h 156"/>
                  <a:gd name="T4" fmla="*/ 0 w 162"/>
                  <a:gd name="T5" fmla="*/ 21 h 156"/>
                  <a:gd name="T6" fmla="*/ 106 w 162"/>
                  <a:gd name="T7" fmla="*/ 156 h 156"/>
                  <a:gd name="T8" fmla="*/ 162 w 162"/>
                  <a:gd name="T9" fmla="*/ 121 h 156"/>
                </a:gdLst>
                <a:ahLst/>
                <a:cxnLst>
                  <a:cxn ang="0">
                    <a:pos x="T0" y="T1"/>
                  </a:cxn>
                  <a:cxn ang="0">
                    <a:pos x="T2" y="T3"/>
                  </a:cxn>
                  <a:cxn ang="0">
                    <a:pos x="T4" y="T5"/>
                  </a:cxn>
                  <a:cxn ang="0">
                    <a:pos x="T6" y="T7"/>
                  </a:cxn>
                  <a:cxn ang="0">
                    <a:pos x="T8" y="T9"/>
                  </a:cxn>
                </a:cxnLst>
                <a:rect l="0" t="0" r="r" b="b"/>
                <a:pathLst>
                  <a:path w="162" h="156">
                    <a:moveTo>
                      <a:pt x="162" y="121"/>
                    </a:moveTo>
                    <a:cubicBezTo>
                      <a:pt x="126" y="84"/>
                      <a:pt x="89" y="43"/>
                      <a:pt x="52" y="0"/>
                    </a:cubicBezTo>
                    <a:cubicBezTo>
                      <a:pt x="34" y="6"/>
                      <a:pt x="17" y="13"/>
                      <a:pt x="0" y="21"/>
                    </a:cubicBezTo>
                    <a:cubicBezTo>
                      <a:pt x="28" y="66"/>
                      <a:pt x="64" y="111"/>
                      <a:pt x="106" y="156"/>
                    </a:cubicBezTo>
                    <a:cubicBezTo>
                      <a:pt x="125" y="142"/>
                      <a:pt x="143" y="131"/>
                      <a:pt x="162" y="1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26"/>
              <p:cNvSpPr>
                <a:spLocks/>
              </p:cNvSpPr>
              <p:nvPr/>
            </p:nvSpPr>
            <p:spPr bwMode="auto">
              <a:xfrm>
                <a:off x="5956" y="539"/>
                <a:ext cx="40" cy="94"/>
              </a:xfrm>
              <a:custGeom>
                <a:avLst/>
                <a:gdLst>
                  <a:gd name="T0" fmla="*/ 55 w 119"/>
                  <a:gd name="T1" fmla="*/ 0 h 298"/>
                  <a:gd name="T2" fmla="*/ 0 w 119"/>
                  <a:gd name="T3" fmla="*/ 219 h 298"/>
                  <a:gd name="T4" fmla="*/ 8 w 119"/>
                  <a:gd name="T5" fmla="*/ 233 h 298"/>
                  <a:gd name="T6" fmla="*/ 73 w 119"/>
                  <a:gd name="T7" fmla="*/ 298 h 298"/>
                  <a:gd name="T8" fmla="*/ 119 w 119"/>
                  <a:gd name="T9" fmla="*/ 74 h 298"/>
                  <a:gd name="T10" fmla="*/ 55 w 119"/>
                  <a:gd name="T11" fmla="*/ 0 h 298"/>
                </a:gdLst>
                <a:ahLst/>
                <a:cxnLst>
                  <a:cxn ang="0">
                    <a:pos x="T0" y="T1"/>
                  </a:cxn>
                  <a:cxn ang="0">
                    <a:pos x="T2" y="T3"/>
                  </a:cxn>
                  <a:cxn ang="0">
                    <a:pos x="T4" y="T5"/>
                  </a:cxn>
                  <a:cxn ang="0">
                    <a:pos x="T6" y="T7"/>
                  </a:cxn>
                  <a:cxn ang="0">
                    <a:pos x="T8" y="T9"/>
                  </a:cxn>
                  <a:cxn ang="0">
                    <a:pos x="T10" y="T11"/>
                  </a:cxn>
                </a:cxnLst>
                <a:rect l="0" t="0" r="r" b="b"/>
                <a:pathLst>
                  <a:path w="119" h="298">
                    <a:moveTo>
                      <a:pt x="55" y="0"/>
                    </a:moveTo>
                    <a:cubicBezTo>
                      <a:pt x="17" y="76"/>
                      <a:pt x="3" y="155"/>
                      <a:pt x="0" y="219"/>
                    </a:cubicBezTo>
                    <a:cubicBezTo>
                      <a:pt x="4" y="224"/>
                      <a:pt x="4" y="228"/>
                      <a:pt x="8" y="233"/>
                    </a:cubicBezTo>
                    <a:cubicBezTo>
                      <a:pt x="27" y="257"/>
                      <a:pt x="50" y="280"/>
                      <a:pt x="73" y="298"/>
                    </a:cubicBezTo>
                    <a:cubicBezTo>
                      <a:pt x="70" y="246"/>
                      <a:pt x="75" y="162"/>
                      <a:pt x="119" y="74"/>
                    </a:cubicBezTo>
                    <a:cubicBezTo>
                      <a:pt x="92" y="48"/>
                      <a:pt x="72" y="24"/>
                      <a:pt x="5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27"/>
              <p:cNvSpPr>
                <a:spLocks/>
              </p:cNvSpPr>
              <p:nvPr/>
            </p:nvSpPr>
            <p:spPr bwMode="auto">
              <a:xfrm>
                <a:off x="5974" y="467"/>
                <a:ext cx="93" cy="95"/>
              </a:xfrm>
              <a:custGeom>
                <a:avLst/>
                <a:gdLst>
                  <a:gd name="T0" fmla="*/ 200 w 275"/>
                  <a:gd name="T1" fmla="*/ 0 h 300"/>
                  <a:gd name="T2" fmla="*/ 91 w 275"/>
                  <a:gd name="T3" fmla="*/ 94 h 300"/>
                  <a:gd name="T4" fmla="*/ 39 w 275"/>
                  <a:gd name="T5" fmla="*/ 160 h 300"/>
                  <a:gd name="T6" fmla="*/ 39 w 275"/>
                  <a:gd name="T7" fmla="*/ 160 h 300"/>
                  <a:gd name="T8" fmla="*/ 0 w 275"/>
                  <a:gd name="T9" fmla="*/ 225 h 300"/>
                  <a:gd name="T10" fmla="*/ 64 w 275"/>
                  <a:gd name="T11" fmla="*/ 300 h 300"/>
                  <a:gd name="T12" fmla="*/ 101 w 275"/>
                  <a:gd name="T13" fmla="*/ 238 h 300"/>
                  <a:gd name="T14" fmla="*/ 101 w 275"/>
                  <a:gd name="T15" fmla="*/ 238 h 300"/>
                  <a:gd name="T16" fmla="*/ 172 w 275"/>
                  <a:gd name="T17" fmla="*/ 156 h 300"/>
                  <a:gd name="T18" fmla="*/ 275 w 275"/>
                  <a:gd name="T19" fmla="*/ 74 h 300"/>
                  <a:gd name="T20" fmla="*/ 200 w 275"/>
                  <a:gd name="T2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00">
                    <a:moveTo>
                      <a:pt x="200" y="0"/>
                    </a:moveTo>
                    <a:cubicBezTo>
                      <a:pt x="164" y="24"/>
                      <a:pt x="128" y="55"/>
                      <a:pt x="91" y="94"/>
                    </a:cubicBezTo>
                    <a:cubicBezTo>
                      <a:pt x="71" y="116"/>
                      <a:pt x="54" y="138"/>
                      <a:pt x="39" y="160"/>
                    </a:cubicBezTo>
                    <a:cubicBezTo>
                      <a:pt x="39" y="160"/>
                      <a:pt x="39" y="160"/>
                      <a:pt x="39" y="160"/>
                    </a:cubicBezTo>
                    <a:cubicBezTo>
                      <a:pt x="24" y="182"/>
                      <a:pt x="11" y="204"/>
                      <a:pt x="0" y="225"/>
                    </a:cubicBezTo>
                    <a:cubicBezTo>
                      <a:pt x="17" y="250"/>
                      <a:pt x="37" y="274"/>
                      <a:pt x="64" y="300"/>
                    </a:cubicBezTo>
                    <a:cubicBezTo>
                      <a:pt x="74" y="280"/>
                      <a:pt x="86" y="259"/>
                      <a:pt x="101" y="238"/>
                    </a:cubicBezTo>
                    <a:cubicBezTo>
                      <a:pt x="101" y="238"/>
                      <a:pt x="101" y="238"/>
                      <a:pt x="101" y="238"/>
                    </a:cubicBezTo>
                    <a:cubicBezTo>
                      <a:pt x="120" y="211"/>
                      <a:pt x="144" y="183"/>
                      <a:pt x="172" y="156"/>
                    </a:cubicBezTo>
                    <a:cubicBezTo>
                      <a:pt x="209" y="123"/>
                      <a:pt x="243" y="95"/>
                      <a:pt x="275" y="74"/>
                    </a:cubicBezTo>
                    <a:cubicBezTo>
                      <a:pt x="249" y="49"/>
                      <a:pt x="223" y="25"/>
                      <a:pt x="20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28"/>
              <p:cNvSpPr>
                <a:spLocks/>
              </p:cNvSpPr>
              <p:nvPr/>
            </p:nvSpPr>
            <p:spPr bwMode="auto">
              <a:xfrm>
                <a:off x="6042" y="438"/>
                <a:ext cx="127" cy="53"/>
              </a:xfrm>
              <a:custGeom>
                <a:avLst/>
                <a:gdLst>
                  <a:gd name="T0" fmla="*/ 318 w 375"/>
                  <a:gd name="T1" fmla="*/ 9 h 167"/>
                  <a:gd name="T2" fmla="*/ 56 w 375"/>
                  <a:gd name="T3" fmla="*/ 58 h 167"/>
                  <a:gd name="T4" fmla="*/ 56 w 375"/>
                  <a:gd name="T5" fmla="*/ 58 h 167"/>
                  <a:gd name="T6" fmla="*/ 0 w 375"/>
                  <a:gd name="T7" fmla="*/ 93 h 167"/>
                  <a:gd name="T8" fmla="*/ 75 w 375"/>
                  <a:gd name="T9" fmla="*/ 167 h 167"/>
                  <a:gd name="T10" fmla="*/ 129 w 375"/>
                  <a:gd name="T11" fmla="*/ 133 h 167"/>
                  <a:gd name="T12" fmla="*/ 129 w 375"/>
                  <a:gd name="T13" fmla="*/ 133 h 167"/>
                  <a:gd name="T14" fmla="*/ 375 w 375"/>
                  <a:gd name="T15" fmla="*/ 67 h 167"/>
                  <a:gd name="T16" fmla="*/ 318 w 375"/>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67">
                    <a:moveTo>
                      <a:pt x="318" y="9"/>
                    </a:moveTo>
                    <a:cubicBezTo>
                      <a:pt x="258" y="0"/>
                      <a:pt x="163" y="1"/>
                      <a:pt x="56" y="58"/>
                    </a:cubicBezTo>
                    <a:cubicBezTo>
                      <a:pt x="56" y="58"/>
                      <a:pt x="56" y="58"/>
                      <a:pt x="56" y="58"/>
                    </a:cubicBezTo>
                    <a:cubicBezTo>
                      <a:pt x="37" y="68"/>
                      <a:pt x="19" y="79"/>
                      <a:pt x="0" y="93"/>
                    </a:cubicBezTo>
                    <a:cubicBezTo>
                      <a:pt x="24" y="118"/>
                      <a:pt x="49" y="142"/>
                      <a:pt x="75" y="167"/>
                    </a:cubicBezTo>
                    <a:cubicBezTo>
                      <a:pt x="94" y="154"/>
                      <a:pt x="112" y="143"/>
                      <a:pt x="129" y="133"/>
                    </a:cubicBezTo>
                    <a:cubicBezTo>
                      <a:pt x="129" y="133"/>
                      <a:pt x="129" y="133"/>
                      <a:pt x="129" y="133"/>
                    </a:cubicBezTo>
                    <a:cubicBezTo>
                      <a:pt x="273" y="56"/>
                      <a:pt x="375" y="67"/>
                      <a:pt x="375" y="67"/>
                    </a:cubicBezTo>
                    <a:cubicBezTo>
                      <a:pt x="358" y="46"/>
                      <a:pt x="339" y="26"/>
                      <a:pt x="318"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29"/>
              <p:cNvSpPr>
                <a:spLocks/>
              </p:cNvSpPr>
              <p:nvPr/>
            </p:nvSpPr>
            <p:spPr bwMode="auto">
              <a:xfrm>
                <a:off x="6112" y="512"/>
                <a:ext cx="64" cy="60"/>
              </a:xfrm>
              <a:custGeom>
                <a:avLst/>
                <a:gdLst>
                  <a:gd name="T0" fmla="*/ 44 w 190"/>
                  <a:gd name="T1" fmla="*/ 28 h 190"/>
                  <a:gd name="T2" fmla="*/ 28 w 190"/>
                  <a:gd name="T3" fmla="*/ 146 h 190"/>
                  <a:gd name="T4" fmla="*/ 146 w 190"/>
                  <a:gd name="T5" fmla="*/ 162 h 190"/>
                  <a:gd name="T6" fmla="*/ 162 w 190"/>
                  <a:gd name="T7" fmla="*/ 44 h 190"/>
                  <a:gd name="T8" fmla="*/ 44 w 190"/>
                  <a:gd name="T9" fmla="*/ 28 h 190"/>
                </a:gdLst>
                <a:ahLst/>
                <a:cxnLst>
                  <a:cxn ang="0">
                    <a:pos x="T0" y="T1"/>
                  </a:cxn>
                  <a:cxn ang="0">
                    <a:pos x="T2" y="T3"/>
                  </a:cxn>
                  <a:cxn ang="0">
                    <a:pos x="T4" y="T5"/>
                  </a:cxn>
                  <a:cxn ang="0">
                    <a:pos x="T6" y="T7"/>
                  </a:cxn>
                  <a:cxn ang="0">
                    <a:pos x="T8" y="T9"/>
                  </a:cxn>
                </a:cxnLst>
                <a:rect l="0" t="0" r="r" b="b"/>
                <a:pathLst>
                  <a:path w="190" h="190">
                    <a:moveTo>
                      <a:pt x="44" y="28"/>
                    </a:moveTo>
                    <a:cubicBezTo>
                      <a:pt x="7" y="56"/>
                      <a:pt x="0" y="109"/>
                      <a:pt x="28" y="146"/>
                    </a:cubicBezTo>
                    <a:cubicBezTo>
                      <a:pt x="56" y="183"/>
                      <a:pt x="109" y="190"/>
                      <a:pt x="146" y="162"/>
                    </a:cubicBezTo>
                    <a:cubicBezTo>
                      <a:pt x="183" y="134"/>
                      <a:pt x="190" y="81"/>
                      <a:pt x="162" y="44"/>
                    </a:cubicBezTo>
                    <a:cubicBezTo>
                      <a:pt x="133" y="7"/>
                      <a:pt x="81" y="0"/>
                      <a:pt x="4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30"/>
              <p:cNvSpPr>
                <a:spLocks/>
              </p:cNvSpPr>
              <p:nvPr/>
            </p:nvSpPr>
            <p:spPr bwMode="auto">
              <a:xfrm>
                <a:off x="6054" y="579"/>
                <a:ext cx="59" cy="56"/>
              </a:xfrm>
              <a:custGeom>
                <a:avLst/>
                <a:gdLst>
                  <a:gd name="T0" fmla="*/ 41 w 176"/>
                  <a:gd name="T1" fmla="*/ 26 h 176"/>
                  <a:gd name="T2" fmla="*/ 26 w 176"/>
                  <a:gd name="T3" fmla="*/ 135 h 176"/>
                  <a:gd name="T4" fmla="*/ 136 w 176"/>
                  <a:gd name="T5" fmla="*/ 150 h 176"/>
                  <a:gd name="T6" fmla="*/ 150 w 176"/>
                  <a:gd name="T7" fmla="*/ 40 h 176"/>
                  <a:gd name="T8" fmla="*/ 41 w 176"/>
                  <a:gd name="T9" fmla="*/ 26 h 176"/>
                </a:gdLst>
                <a:ahLst/>
                <a:cxnLst>
                  <a:cxn ang="0">
                    <a:pos x="T0" y="T1"/>
                  </a:cxn>
                  <a:cxn ang="0">
                    <a:pos x="T2" y="T3"/>
                  </a:cxn>
                  <a:cxn ang="0">
                    <a:pos x="T4" y="T5"/>
                  </a:cxn>
                  <a:cxn ang="0">
                    <a:pos x="T6" y="T7"/>
                  </a:cxn>
                  <a:cxn ang="0">
                    <a:pos x="T8" y="T9"/>
                  </a:cxn>
                </a:cxnLst>
                <a:rect l="0" t="0" r="r" b="b"/>
                <a:pathLst>
                  <a:path w="176" h="176">
                    <a:moveTo>
                      <a:pt x="41" y="26"/>
                    </a:moveTo>
                    <a:cubicBezTo>
                      <a:pt x="7" y="52"/>
                      <a:pt x="0" y="101"/>
                      <a:pt x="26" y="135"/>
                    </a:cubicBezTo>
                    <a:cubicBezTo>
                      <a:pt x="53" y="169"/>
                      <a:pt x="102" y="176"/>
                      <a:pt x="136" y="150"/>
                    </a:cubicBezTo>
                    <a:cubicBezTo>
                      <a:pt x="170" y="123"/>
                      <a:pt x="176" y="74"/>
                      <a:pt x="150" y="40"/>
                    </a:cubicBezTo>
                    <a:cubicBezTo>
                      <a:pt x="124" y="6"/>
                      <a:pt x="75" y="0"/>
                      <a:pt x="41"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31"/>
              <p:cNvSpPr>
                <a:spLocks/>
              </p:cNvSpPr>
              <p:nvPr/>
            </p:nvSpPr>
            <p:spPr bwMode="auto">
              <a:xfrm>
                <a:off x="5947" y="496"/>
                <a:ext cx="91" cy="85"/>
              </a:xfrm>
              <a:custGeom>
                <a:avLst/>
                <a:gdLst>
                  <a:gd name="T0" fmla="*/ 62 w 268"/>
                  <a:gd name="T1" fmla="*/ 40 h 268"/>
                  <a:gd name="T2" fmla="*/ 40 w 268"/>
                  <a:gd name="T3" fmla="*/ 206 h 268"/>
                  <a:gd name="T4" fmla="*/ 206 w 268"/>
                  <a:gd name="T5" fmla="*/ 228 h 268"/>
                  <a:gd name="T6" fmla="*/ 228 w 268"/>
                  <a:gd name="T7" fmla="*/ 62 h 268"/>
                  <a:gd name="T8" fmla="*/ 62 w 268"/>
                  <a:gd name="T9" fmla="*/ 40 h 268"/>
                </a:gdLst>
                <a:ahLst/>
                <a:cxnLst>
                  <a:cxn ang="0">
                    <a:pos x="T0" y="T1"/>
                  </a:cxn>
                  <a:cxn ang="0">
                    <a:pos x="T2" y="T3"/>
                  </a:cxn>
                  <a:cxn ang="0">
                    <a:pos x="T4" y="T5"/>
                  </a:cxn>
                  <a:cxn ang="0">
                    <a:pos x="T6" y="T7"/>
                  </a:cxn>
                  <a:cxn ang="0">
                    <a:pos x="T8" y="T9"/>
                  </a:cxn>
                </a:cxnLst>
                <a:rect l="0" t="0" r="r" b="b"/>
                <a:pathLst>
                  <a:path w="268" h="268">
                    <a:moveTo>
                      <a:pt x="62" y="40"/>
                    </a:moveTo>
                    <a:cubicBezTo>
                      <a:pt x="10" y="80"/>
                      <a:pt x="0" y="154"/>
                      <a:pt x="40" y="206"/>
                    </a:cubicBezTo>
                    <a:cubicBezTo>
                      <a:pt x="79" y="258"/>
                      <a:pt x="154" y="268"/>
                      <a:pt x="206" y="228"/>
                    </a:cubicBezTo>
                    <a:cubicBezTo>
                      <a:pt x="258" y="188"/>
                      <a:pt x="268" y="114"/>
                      <a:pt x="228" y="62"/>
                    </a:cubicBezTo>
                    <a:cubicBezTo>
                      <a:pt x="188" y="10"/>
                      <a:pt x="114" y="0"/>
                      <a:pt x="62"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0"/>
            <p:cNvGrpSpPr>
              <a:grpSpLocks noChangeAspect="1"/>
            </p:cNvGrpSpPr>
            <p:nvPr/>
          </p:nvGrpSpPr>
          <p:grpSpPr bwMode="auto">
            <a:xfrm>
              <a:off x="9010657" y="801690"/>
              <a:ext cx="646113" cy="641352"/>
              <a:chOff x="5676" y="505"/>
              <a:chExt cx="407" cy="404"/>
            </a:xfrm>
          </p:grpSpPr>
          <p:sp>
            <p:nvSpPr>
              <p:cNvPr id="23" name="Freeform 11"/>
              <p:cNvSpPr>
                <a:spLocks/>
              </p:cNvSpPr>
              <p:nvPr/>
            </p:nvSpPr>
            <p:spPr bwMode="auto">
              <a:xfrm>
                <a:off x="5676" y="768"/>
                <a:ext cx="407" cy="141"/>
              </a:xfrm>
              <a:custGeom>
                <a:avLst/>
                <a:gdLst>
                  <a:gd name="T0" fmla="*/ 99 w 113"/>
                  <a:gd name="T1" fmla="*/ 42 h 42"/>
                  <a:gd name="T2" fmla="*/ 14 w 113"/>
                  <a:gd name="T3" fmla="*/ 42 h 42"/>
                  <a:gd name="T4" fmla="*/ 0 w 113"/>
                  <a:gd name="T5" fmla="*/ 28 h 42"/>
                  <a:gd name="T6" fmla="*/ 0 w 113"/>
                  <a:gd name="T7" fmla="*/ 4 h 42"/>
                  <a:gd name="T8" fmla="*/ 3 w 113"/>
                  <a:gd name="T9" fmla="*/ 0 h 42"/>
                  <a:gd name="T10" fmla="*/ 7 w 113"/>
                  <a:gd name="T11" fmla="*/ 4 h 42"/>
                  <a:gd name="T12" fmla="*/ 7 w 113"/>
                  <a:gd name="T13" fmla="*/ 28 h 42"/>
                  <a:gd name="T14" fmla="*/ 14 w 113"/>
                  <a:gd name="T15" fmla="*/ 34 h 42"/>
                  <a:gd name="T16" fmla="*/ 99 w 113"/>
                  <a:gd name="T17" fmla="*/ 34 h 42"/>
                  <a:gd name="T18" fmla="*/ 106 w 113"/>
                  <a:gd name="T19" fmla="*/ 28 h 42"/>
                  <a:gd name="T20" fmla="*/ 106 w 113"/>
                  <a:gd name="T21" fmla="*/ 4 h 42"/>
                  <a:gd name="T22" fmla="*/ 110 w 113"/>
                  <a:gd name="T23" fmla="*/ 0 h 42"/>
                  <a:gd name="T24" fmla="*/ 113 w 113"/>
                  <a:gd name="T25" fmla="*/ 4 h 42"/>
                  <a:gd name="T26" fmla="*/ 113 w 113"/>
                  <a:gd name="T27" fmla="*/ 28 h 42"/>
                  <a:gd name="T28" fmla="*/ 99 w 11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2">
                    <a:moveTo>
                      <a:pt x="99" y="42"/>
                    </a:moveTo>
                    <a:cubicBezTo>
                      <a:pt x="14" y="42"/>
                      <a:pt x="14" y="42"/>
                      <a:pt x="14" y="42"/>
                    </a:cubicBezTo>
                    <a:cubicBezTo>
                      <a:pt x="6" y="42"/>
                      <a:pt x="0" y="36"/>
                      <a:pt x="0" y="28"/>
                    </a:cubicBezTo>
                    <a:cubicBezTo>
                      <a:pt x="0" y="4"/>
                      <a:pt x="0" y="4"/>
                      <a:pt x="0" y="4"/>
                    </a:cubicBezTo>
                    <a:cubicBezTo>
                      <a:pt x="0" y="2"/>
                      <a:pt x="1" y="0"/>
                      <a:pt x="3" y="0"/>
                    </a:cubicBezTo>
                    <a:cubicBezTo>
                      <a:pt x="6" y="0"/>
                      <a:pt x="7" y="2"/>
                      <a:pt x="7" y="4"/>
                    </a:cubicBezTo>
                    <a:cubicBezTo>
                      <a:pt x="7" y="28"/>
                      <a:pt x="7" y="28"/>
                      <a:pt x="7" y="28"/>
                    </a:cubicBezTo>
                    <a:cubicBezTo>
                      <a:pt x="7" y="31"/>
                      <a:pt x="10" y="34"/>
                      <a:pt x="14" y="34"/>
                    </a:cubicBezTo>
                    <a:cubicBezTo>
                      <a:pt x="99" y="34"/>
                      <a:pt x="99" y="34"/>
                      <a:pt x="99" y="34"/>
                    </a:cubicBezTo>
                    <a:cubicBezTo>
                      <a:pt x="103" y="34"/>
                      <a:pt x="106" y="31"/>
                      <a:pt x="106" y="28"/>
                    </a:cubicBezTo>
                    <a:cubicBezTo>
                      <a:pt x="106" y="4"/>
                      <a:pt x="106" y="4"/>
                      <a:pt x="106" y="4"/>
                    </a:cubicBezTo>
                    <a:cubicBezTo>
                      <a:pt x="106" y="2"/>
                      <a:pt x="108" y="0"/>
                      <a:pt x="110" y="0"/>
                    </a:cubicBezTo>
                    <a:cubicBezTo>
                      <a:pt x="112" y="0"/>
                      <a:pt x="113" y="2"/>
                      <a:pt x="113" y="4"/>
                    </a:cubicBezTo>
                    <a:cubicBezTo>
                      <a:pt x="113" y="28"/>
                      <a:pt x="113" y="28"/>
                      <a:pt x="113" y="28"/>
                    </a:cubicBezTo>
                    <a:cubicBezTo>
                      <a:pt x="113" y="36"/>
                      <a:pt x="107" y="42"/>
                      <a:pt x="99"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12"/>
              <p:cNvSpPr>
                <a:spLocks noChangeArrowheads="1"/>
              </p:cNvSpPr>
              <p:nvPr/>
            </p:nvSpPr>
            <p:spPr bwMode="auto">
              <a:xfrm>
                <a:off x="5723" y="640"/>
                <a:ext cx="87"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13"/>
              <p:cNvSpPr>
                <a:spLocks noChangeArrowheads="1"/>
              </p:cNvSpPr>
              <p:nvPr/>
            </p:nvSpPr>
            <p:spPr bwMode="auto">
              <a:xfrm>
                <a:off x="5838" y="640"/>
                <a:ext cx="83"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14"/>
              <p:cNvSpPr>
                <a:spLocks noChangeArrowheads="1"/>
              </p:cNvSpPr>
              <p:nvPr/>
            </p:nvSpPr>
            <p:spPr bwMode="auto">
              <a:xfrm>
                <a:off x="5950" y="640"/>
                <a:ext cx="86"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5"/>
              <p:cNvSpPr>
                <a:spLocks/>
              </p:cNvSpPr>
              <p:nvPr/>
            </p:nvSpPr>
            <p:spPr bwMode="auto">
              <a:xfrm>
                <a:off x="5810" y="505"/>
                <a:ext cx="197" cy="101"/>
              </a:xfrm>
              <a:custGeom>
                <a:avLst/>
                <a:gdLst>
                  <a:gd name="T0" fmla="*/ 0 w 55"/>
                  <a:gd name="T1" fmla="*/ 27 h 30"/>
                  <a:gd name="T2" fmla="*/ 28 w 55"/>
                  <a:gd name="T3" fmla="*/ 0 h 30"/>
                  <a:gd name="T4" fmla="*/ 55 w 55"/>
                  <a:gd name="T5" fmla="*/ 27 h 30"/>
                  <a:gd name="T6" fmla="*/ 52 w 55"/>
                  <a:gd name="T7" fmla="*/ 30 h 30"/>
                  <a:gd name="T8" fmla="*/ 48 w 55"/>
                  <a:gd name="T9" fmla="*/ 27 h 30"/>
                  <a:gd name="T10" fmla="*/ 28 w 55"/>
                  <a:gd name="T11" fmla="*/ 7 h 30"/>
                  <a:gd name="T12" fmla="*/ 8 w 55"/>
                  <a:gd name="T13" fmla="*/ 27 h 30"/>
                  <a:gd name="T14" fmla="*/ 0 w 55"/>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0">
                    <a:moveTo>
                      <a:pt x="0" y="27"/>
                    </a:moveTo>
                    <a:cubicBezTo>
                      <a:pt x="0" y="12"/>
                      <a:pt x="12" y="0"/>
                      <a:pt x="28" y="0"/>
                    </a:cubicBezTo>
                    <a:cubicBezTo>
                      <a:pt x="43" y="0"/>
                      <a:pt x="55" y="11"/>
                      <a:pt x="55" y="27"/>
                    </a:cubicBezTo>
                    <a:cubicBezTo>
                      <a:pt x="55" y="29"/>
                      <a:pt x="54" y="30"/>
                      <a:pt x="52" y="30"/>
                    </a:cubicBezTo>
                    <a:cubicBezTo>
                      <a:pt x="49" y="30"/>
                      <a:pt x="48" y="29"/>
                      <a:pt x="48" y="27"/>
                    </a:cubicBezTo>
                    <a:cubicBezTo>
                      <a:pt x="48" y="16"/>
                      <a:pt x="39" y="7"/>
                      <a:pt x="28" y="7"/>
                    </a:cubicBezTo>
                    <a:cubicBezTo>
                      <a:pt x="17" y="7"/>
                      <a:pt x="8" y="16"/>
                      <a:pt x="8" y="27"/>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6"/>
              <p:cNvSpPr>
                <a:spLocks/>
              </p:cNvSpPr>
              <p:nvPr/>
            </p:nvSpPr>
            <p:spPr bwMode="auto">
              <a:xfrm>
                <a:off x="5939" y="576"/>
                <a:ext cx="108" cy="50"/>
              </a:xfrm>
              <a:custGeom>
                <a:avLst/>
                <a:gdLst>
                  <a:gd name="T0" fmla="*/ 108 w 108"/>
                  <a:gd name="T1" fmla="*/ 0 h 50"/>
                  <a:gd name="T2" fmla="*/ 54 w 108"/>
                  <a:gd name="T3" fmla="*/ 50 h 50"/>
                  <a:gd name="T4" fmla="*/ 0 w 108"/>
                  <a:gd name="T5" fmla="*/ 0 h 50"/>
                  <a:gd name="T6" fmla="*/ 108 w 108"/>
                  <a:gd name="T7" fmla="*/ 0 h 50"/>
                </a:gdLst>
                <a:ahLst/>
                <a:cxnLst>
                  <a:cxn ang="0">
                    <a:pos x="T0" y="T1"/>
                  </a:cxn>
                  <a:cxn ang="0">
                    <a:pos x="T2" y="T3"/>
                  </a:cxn>
                  <a:cxn ang="0">
                    <a:pos x="T4" y="T5"/>
                  </a:cxn>
                  <a:cxn ang="0">
                    <a:pos x="T6" y="T7"/>
                  </a:cxn>
                </a:cxnLst>
                <a:rect l="0" t="0" r="r" b="b"/>
                <a:pathLst>
                  <a:path w="108" h="50">
                    <a:moveTo>
                      <a:pt x="108" y="0"/>
                    </a:moveTo>
                    <a:lnTo>
                      <a:pt x="54" y="50"/>
                    </a:lnTo>
                    <a:lnTo>
                      <a:pt x="0" y="0"/>
                    </a:lnTo>
                    <a:lnTo>
                      <a:pt x="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4" name="Group 123"/>
          <p:cNvGrpSpPr>
            <a:grpSpLocks noChangeAspect="1"/>
          </p:cNvGrpSpPr>
          <p:nvPr/>
        </p:nvGrpSpPr>
        <p:grpSpPr>
          <a:xfrm>
            <a:off x="10897303" y="791982"/>
            <a:ext cx="627497" cy="570804"/>
            <a:chOff x="4048125" y="3987800"/>
            <a:chExt cx="773113" cy="703263"/>
          </a:xfrm>
          <a:solidFill>
            <a:srgbClr val="FFFFFF"/>
          </a:solidFill>
        </p:grpSpPr>
        <p:sp>
          <p:nvSpPr>
            <p:cNvPr id="125"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p:cNvGrpSpPr/>
          <p:nvPr/>
        </p:nvGrpSpPr>
        <p:grpSpPr>
          <a:xfrm>
            <a:off x="9115648" y="5543901"/>
            <a:ext cx="442444" cy="512613"/>
            <a:chOff x="5394326" y="4936834"/>
            <a:chExt cx="720725" cy="835025"/>
          </a:xfrm>
          <a:solidFill>
            <a:srgbClr val="FFFFFF"/>
          </a:solidFill>
        </p:grpSpPr>
        <p:sp>
          <p:nvSpPr>
            <p:cNvPr id="130"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23" name="Picture 122"/>
          <p:cNvPicPr>
            <a:picLocks noChangeAspect="1"/>
          </p:cNvPicPr>
          <p:nvPr/>
        </p:nvPicPr>
        <p:blipFill>
          <a:blip r:embed="rId28" cstate="screen">
            <a:biLevel thresh="25000"/>
            <a:extLst>
              <a:ext uri="{28A0092B-C50C-407E-A947-70E740481C1C}">
                <a14:useLocalDpi xmlns:a14="http://schemas.microsoft.com/office/drawing/2010/main"/>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1690139624"/>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3891353" y="34239"/>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51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7" name="Rectangle 86"/>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88" name="Rectangle 87"/>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89" name="Rectangle 88"/>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0" name="Rectangle 89"/>
          <p:cNvSpPr/>
          <p:nvPr/>
        </p:nvSpPr>
        <p:spPr bwMode="auto">
          <a:xfrm>
            <a:off x="4010659" y="464093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37" name="Rectangle 136"/>
          <p:cNvSpPr/>
          <p:nvPr/>
        </p:nvSpPr>
        <p:spPr bwMode="auto">
          <a:xfrm>
            <a:off x="4010659" y="1297307"/>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138" name="Rectangle 137"/>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39" name="TextBox 138"/>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40" name="TextBox 139"/>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TextBox 140"/>
          <p:cNvSpPr txBox="1"/>
          <p:nvPr/>
        </p:nvSpPr>
        <p:spPr>
          <a:xfrm>
            <a:off x="4903444" y="2699674"/>
            <a:ext cx="1161858"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API Apps</a:t>
            </a:r>
          </a:p>
        </p:txBody>
      </p:sp>
      <p:sp>
        <p:nvSpPr>
          <p:cNvPr id="142" name="TextBox 141"/>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4" b="0" i="0" u="none" strike="noStrike" kern="0" cap="none" spc="0" normalizeH="0" baseline="0" noProof="0">
              <a:ln>
                <a:noFill/>
              </a:ln>
              <a:solidFill>
                <a:srgbClr val="FFFFFF"/>
              </a:solidFill>
              <a:effectLst/>
              <a:uLnTx/>
              <a:uFillTx/>
              <a:latin typeface="Segoe UI Light"/>
              <a:ea typeface="+mn-ea"/>
              <a:cs typeface="Segoe UI" pitchFamily="34" charset="0"/>
            </a:endParaRPr>
          </a:p>
          <a:p>
            <a:pPr marL="0" marR="0" lvl="0" indent="0" algn="l" defTabSz="878221" rtl="0" eaLnBrk="1" fontAlgn="base" latinLnBrk="0" hangingPunct="1">
              <a:lnSpc>
                <a:spcPct val="90000"/>
              </a:lnSpc>
              <a:spcBef>
                <a:spcPct val="0"/>
              </a:spcBef>
              <a:spcAft>
                <a:spcPct val="0"/>
              </a:spcAft>
              <a:buClrTx/>
              <a:buSzTx/>
              <a:buFontTx/>
              <a:buNone/>
              <a:tabLst>
                <a:tab pos="860921" algn="l"/>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pic>
        <p:nvPicPr>
          <p:cNvPr id="157" name="Picture 156"/>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159" name="TextBox 158"/>
          <p:cNvSpPr txBox="1"/>
          <p:nvPr/>
        </p:nvSpPr>
        <p:spPr>
          <a:xfrm>
            <a:off x="4903444" y="3785719"/>
            <a:ext cx="1337865"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Logic Apps</a:t>
            </a:r>
          </a:p>
        </p:txBody>
      </p:sp>
      <p:sp>
        <p:nvSpPr>
          <p:cNvPr id="160" name="TextBox 159"/>
          <p:cNvSpPr txBox="1"/>
          <p:nvPr/>
        </p:nvSpPr>
        <p:spPr>
          <a:xfrm>
            <a:off x="5089453" y="4880171"/>
            <a:ext cx="1172972" cy="510886"/>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Light"/>
                <a:ea typeface="+mn-ea"/>
                <a:cs typeface="+mn-cs"/>
              </a:rPr>
              <a:t>Functions</a:t>
            </a:r>
          </a:p>
        </p:txBody>
      </p:sp>
      <p:sp>
        <p:nvSpPr>
          <p:cNvPr id="161" name="TextBox 160"/>
          <p:cNvSpPr txBox="1"/>
          <p:nvPr/>
        </p:nvSpPr>
        <p:spPr>
          <a:xfrm>
            <a:off x="4903444" y="1590728"/>
            <a:ext cx="1485585"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Mobile Apps</a:t>
            </a:r>
          </a:p>
        </p:txBody>
      </p:sp>
      <p:pic>
        <p:nvPicPr>
          <p:cNvPr id="162" name="Picture 6"/>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4210269" y="4791735"/>
            <a:ext cx="902354" cy="796299"/>
          </a:xfrm>
          <a:prstGeom prst="rect">
            <a:avLst/>
          </a:prstGeom>
        </p:spPr>
      </p:pic>
      <p:sp>
        <p:nvSpPr>
          <p:cNvPr id="163" name="TextBox 162"/>
          <p:cNvSpPr txBox="1"/>
          <p:nvPr/>
        </p:nvSpPr>
        <p:spPr>
          <a:xfrm>
            <a:off x="4903445" y="486603"/>
            <a:ext cx="1276577"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Apps</a:t>
            </a:r>
          </a:p>
        </p:txBody>
      </p:sp>
      <p:sp>
        <p:nvSpPr>
          <p:cNvPr id="164" name="TextBox 163"/>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pic>
        <p:nvPicPr>
          <p:cNvPr id="165" name="Picture 1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48657" y="2684297"/>
            <a:ext cx="669324" cy="631908"/>
          </a:xfrm>
          <a:prstGeom prst="flowChartOffpageConnector">
            <a:avLst/>
          </a:prstGeom>
          <a:noFill/>
        </p:spPr>
      </p:pic>
      <p:pic>
        <p:nvPicPr>
          <p:cNvPr id="166" name="Picture 165"/>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72" name="TextBox 171"/>
          <p:cNvSpPr txBox="1"/>
          <p:nvPr/>
        </p:nvSpPr>
        <p:spPr>
          <a:xfrm>
            <a:off x="6567882" y="1924217"/>
            <a:ext cx="3381818"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Аутентификация пользователей</a:t>
            </a:r>
            <a:endPar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3" name="TextBox 172"/>
          <p:cNvSpPr txBox="1"/>
          <p:nvPr/>
        </p:nvSpPr>
        <p:spPr>
          <a:xfrm>
            <a:off x="6567882" y="3569725"/>
            <a:ext cx="5069570"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Push notifications</a:t>
            </a:r>
          </a:p>
        </p:txBody>
      </p:sp>
      <p:sp>
        <p:nvSpPr>
          <p:cNvPr id="174" name="TextBox 173"/>
          <p:cNvSpPr txBox="1"/>
          <p:nvPr/>
        </p:nvSpPr>
        <p:spPr>
          <a:xfrm>
            <a:off x="6567882" y="5223386"/>
            <a:ext cx="3381818"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ru-RU" sz="1567"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Соеди</a:t>
            </a: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н</a:t>
            </a:r>
            <a:r>
              <a:rPr kumimoji="0" lang="ru-RU" sz="1567"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ение</a:t>
            </a: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с данными</a:t>
            </a:r>
            <a:endPar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5" name="TextBox 174"/>
          <p:cNvSpPr txBox="1"/>
          <p:nvPr/>
        </p:nvSpPr>
        <p:spPr>
          <a:xfrm>
            <a:off x="6567882" y="356224"/>
            <a:ext cx="3381818"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Офлайн синхронизация</a:t>
            </a:r>
            <a:endPar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19" name="Group 218"/>
          <p:cNvGrpSpPr/>
          <p:nvPr/>
        </p:nvGrpSpPr>
        <p:grpSpPr>
          <a:xfrm>
            <a:off x="288272" y="1844058"/>
            <a:ext cx="3211113" cy="3196481"/>
            <a:chOff x="827088" y="-3463925"/>
            <a:chExt cx="3833812" cy="3816350"/>
          </a:xfrm>
        </p:grpSpPr>
        <p:sp>
          <p:nvSpPr>
            <p:cNvPr id="220"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221"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222"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223"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224"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225"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226"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227"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grpSp>
      <p:sp>
        <p:nvSpPr>
          <p:cNvPr id="228" name="Rectangle 227"/>
          <p:cNvSpPr/>
          <p:nvPr/>
        </p:nvSpPr>
        <p:spPr>
          <a:xfrm>
            <a:off x="317875" y="5089515"/>
            <a:ext cx="3181511" cy="69397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921"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263" name="Right Arrow 134"/>
          <p:cNvSpPr/>
          <p:nvPr/>
        </p:nvSpPr>
        <p:spPr bwMode="auto">
          <a:xfrm>
            <a:off x="8709333" y="871213"/>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ight Arrow 135"/>
          <p:cNvSpPr/>
          <p:nvPr/>
        </p:nvSpPr>
        <p:spPr bwMode="auto">
          <a:xfrm rot="10800000">
            <a:off x="8664804" y="1169027"/>
            <a:ext cx="500196" cy="243960"/>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5" name="Picture 264"/>
          <p:cNvPicPr>
            <a:picLocks noChangeAspect="1"/>
          </p:cNvPicPr>
          <p:nvPr/>
        </p:nvPicPr>
        <p:blipFill>
          <a:blip r:embed="rId7">
            <a:biLevel thresh="25000"/>
          </a:blip>
          <a:stretch>
            <a:fillRect/>
          </a:stretch>
        </p:blipFill>
        <p:spPr>
          <a:xfrm>
            <a:off x="7969210" y="850073"/>
            <a:ext cx="369549" cy="583556"/>
          </a:xfrm>
          <a:prstGeom prst="rect">
            <a:avLst/>
          </a:prstGeom>
        </p:spPr>
      </p:pic>
      <p:grpSp>
        <p:nvGrpSpPr>
          <p:cNvPr id="266" name="Group 265"/>
          <p:cNvGrpSpPr/>
          <p:nvPr/>
        </p:nvGrpSpPr>
        <p:grpSpPr>
          <a:xfrm>
            <a:off x="9431058" y="810055"/>
            <a:ext cx="688924" cy="753584"/>
            <a:chOff x="6190682" y="1966464"/>
            <a:chExt cx="702936" cy="768913"/>
          </a:xfrm>
        </p:grpSpPr>
        <p:pic>
          <p:nvPicPr>
            <p:cNvPr id="267" name="Picture 2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3976" y="1966464"/>
              <a:ext cx="624839" cy="468629"/>
            </a:xfrm>
            <a:prstGeom prst="rect">
              <a:avLst/>
            </a:prstGeom>
          </p:spPr>
        </p:pic>
        <p:sp>
          <p:nvSpPr>
            <p:cNvPr id="268" name="TextBox 267"/>
            <p:cNvSpPr txBox="1"/>
            <p:nvPr/>
          </p:nvSpPr>
          <p:spPr>
            <a:xfrm>
              <a:off x="6190682" y="2504479"/>
              <a:ext cx="702936" cy="230898"/>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SQL</a:t>
              </a:r>
            </a:p>
          </p:txBody>
        </p:sp>
      </p:grpSp>
      <p:pic>
        <p:nvPicPr>
          <p:cNvPr id="269" name="Picture 26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40362" y="2454254"/>
            <a:ext cx="311431" cy="468551"/>
          </a:xfrm>
          <a:prstGeom prst="rect">
            <a:avLst/>
          </a:prstGeom>
        </p:spPr>
      </p:pic>
      <p:pic>
        <p:nvPicPr>
          <p:cNvPr id="270" name="Picture 26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6947457" y="2468603"/>
            <a:ext cx="469687" cy="467971"/>
          </a:xfrm>
          <a:prstGeom prst="rect">
            <a:avLst/>
          </a:prstGeom>
        </p:spPr>
      </p:pic>
      <p:pic>
        <p:nvPicPr>
          <p:cNvPr id="271" name="Picture 270"/>
          <p:cNvPicPr>
            <a:picLocks noChangeAspect="1"/>
          </p:cNvPicPr>
          <p:nvPr/>
        </p:nvPicPr>
        <p:blipFill>
          <a:blip r:embed="rId11"/>
          <a:stretch>
            <a:fillRect/>
          </a:stretch>
        </p:blipFill>
        <p:spPr>
          <a:xfrm>
            <a:off x="10719062" y="2383172"/>
            <a:ext cx="526983" cy="559919"/>
          </a:xfrm>
          <a:prstGeom prst="rect">
            <a:avLst/>
          </a:prstGeom>
        </p:spPr>
      </p:pic>
      <p:sp>
        <p:nvSpPr>
          <p:cNvPr id="272" name="TextBox 271"/>
          <p:cNvSpPr txBox="1"/>
          <p:nvPr/>
        </p:nvSpPr>
        <p:spPr>
          <a:xfrm>
            <a:off x="6704325" y="3055490"/>
            <a:ext cx="966123"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Facebook</a:t>
            </a:r>
          </a:p>
        </p:txBody>
      </p:sp>
      <p:sp>
        <p:nvSpPr>
          <p:cNvPr id="273" name="TextBox 272"/>
          <p:cNvSpPr txBox="1"/>
          <p:nvPr/>
        </p:nvSpPr>
        <p:spPr>
          <a:xfrm>
            <a:off x="7719133" y="3055490"/>
            <a:ext cx="878294"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Twitter</a:t>
            </a:r>
          </a:p>
        </p:txBody>
      </p:sp>
      <p:sp>
        <p:nvSpPr>
          <p:cNvPr id="274" name="TextBox 273"/>
          <p:cNvSpPr txBox="1"/>
          <p:nvPr/>
        </p:nvSpPr>
        <p:spPr>
          <a:xfrm>
            <a:off x="8724594" y="3055490"/>
            <a:ext cx="966125"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Microsoft</a:t>
            </a:r>
          </a:p>
        </p:txBody>
      </p:sp>
      <p:sp>
        <p:nvSpPr>
          <p:cNvPr id="275" name="TextBox 274"/>
          <p:cNvSpPr txBox="1"/>
          <p:nvPr/>
        </p:nvSpPr>
        <p:spPr>
          <a:xfrm>
            <a:off x="9690716" y="3055490"/>
            <a:ext cx="790466" cy="226294"/>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Google</a:t>
            </a:r>
          </a:p>
        </p:txBody>
      </p:sp>
      <p:sp>
        <p:nvSpPr>
          <p:cNvPr id="276" name="TextBox 275"/>
          <p:cNvSpPr txBox="1"/>
          <p:nvPr/>
        </p:nvSpPr>
        <p:spPr>
          <a:xfrm>
            <a:off x="10443621" y="3055490"/>
            <a:ext cx="1091705" cy="362072"/>
          </a:xfrm>
          <a:prstGeom prst="rect">
            <a:avLst/>
          </a:prstGeom>
          <a:noFill/>
        </p:spPr>
        <p:txBody>
          <a:bodyPr wrap="squar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Azure Active Directory</a:t>
            </a:r>
          </a:p>
        </p:txBody>
      </p:sp>
      <p:pic>
        <p:nvPicPr>
          <p:cNvPr id="277" name="Picture 276"/>
          <p:cNvPicPr>
            <a:picLocks noChangeAspect="1"/>
          </p:cNvPicPr>
          <p:nvPr/>
        </p:nvPicPr>
        <p:blipFill>
          <a:blip r:embed="rId12" cstate="screen">
            <a:biLevel thresh="50000"/>
            <a:extLst>
              <a:ext uri="{28A0092B-C50C-407E-A947-70E740481C1C}">
                <a14:useLocalDpi xmlns:a14="http://schemas.microsoft.com/office/drawing/2010/main"/>
              </a:ext>
            </a:extLst>
          </a:blip>
          <a:stretch>
            <a:fillRect/>
          </a:stretch>
        </p:blipFill>
        <p:spPr>
          <a:xfrm>
            <a:off x="7894911" y="2476758"/>
            <a:ext cx="534971" cy="432331"/>
          </a:xfrm>
          <a:prstGeom prst="rect">
            <a:avLst/>
          </a:prstGeom>
          <a:noFill/>
          <a:ln>
            <a:noFill/>
          </a:ln>
        </p:spPr>
      </p:pic>
      <p:grpSp>
        <p:nvGrpSpPr>
          <p:cNvPr id="278" name="Group 277"/>
          <p:cNvGrpSpPr/>
          <p:nvPr/>
        </p:nvGrpSpPr>
        <p:grpSpPr bwMode="gray">
          <a:xfrm>
            <a:off x="8896271" y="2500381"/>
            <a:ext cx="637508" cy="425307"/>
            <a:chOff x="8672460" y="-1818199"/>
            <a:chExt cx="1811337" cy="1203325"/>
          </a:xfrm>
        </p:grpSpPr>
        <p:sp>
          <p:nvSpPr>
            <p:cNvPr id="279"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marL="0" marR="0" lvl="0" indent="0" algn="l" defTabSz="697417" rtl="0" eaLnBrk="1" fontAlgn="auto" latinLnBrk="0" hangingPunct="1">
                <a:lnSpc>
                  <a:spcPct val="100000"/>
                </a:lnSpc>
                <a:spcBef>
                  <a:spcPts val="0"/>
                </a:spcBef>
                <a:spcAft>
                  <a:spcPts val="0"/>
                </a:spcAft>
                <a:buClrTx/>
                <a:buSzTx/>
                <a:buFontTx/>
                <a:buNone/>
                <a:tabLst/>
                <a:defRPr/>
              </a:pPr>
              <a:endParaRPr kumimoji="0" lang="en-US" sz="848" b="0" i="0" u="none" strike="noStrike" kern="0" cap="none" spc="-116" normalizeH="0" baseline="0" noProof="0">
                <a:ln>
                  <a:noFill/>
                </a:ln>
                <a:solidFill>
                  <a:srgbClr val="505050">
                    <a:lumMod val="50000"/>
                  </a:srgbClr>
                </a:solidFill>
                <a:effectLst/>
                <a:uLnTx/>
                <a:uFillTx/>
                <a:latin typeface="Segoe Light" pitchFamily="34" charset="0"/>
                <a:ea typeface="+mn-ea"/>
                <a:cs typeface="+mn-cs"/>
              </a:endParaRPr>
            </a:p>
          </p:txBody>
        </p:sp>
        <p:sp>
          <p:nvSpPr>
            <p:cNvPr id="280"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marL="0" marR="0" lvl="0" indent="0" algn="l" defTabSz="697417" rtl="0" eaLnBrk="1" fontAlgn="auto" latinLnBrk="0" hangingPunct="1">
                <a:lnSpc>
                  <a:spcPct val="100000"/>
                </a:lnSpc>
                <a:spcBef>
                  <a:spcPts val="0"/>
                </a:spcBef>
                <a:spcAft>
                  <a:spcPts val="0"/>
                </a:spcAft>
                <a:buClrTx/>
                <a:buSzTx/>
                <a:buFontTx/>
                <a:buNone/>
                <a:tabLst/>
                <a:defRPr/>
              </a:pPr>
              <a:endParaRPr kumimoji="0" lang="en-US" sz="848" b="0" i="0" u="none" strike="noStrike" kern="0" cap="none" spc="-116" normalizeH="0" baseline="0" noProof="0">
                <a:ln>
                  <a:noFill/>
                </a:ln>
                <a:solidFill>
                  <a:srgbClr val="505050">
                    <a:lumMod val="50000"/>
                  </a:srgbClr>
                </a:solidFill>
                <a:effectLst/>
                <a:uLnTx/>
                <a:uFillTx/>
                <a:latin typeface="Segoe Light" pitchFamily="34" charset="0"/>
                <a:ea typeface="+mn-ea"/>
                <a:cs typeface="+mn-cs"/>
              </a:endParaRPr>
            </a:p>
          </p:txBody>
        </p:sp>
        <p:sp>
          <p:nvSpPr>
            <p:cNvPr id="281"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13" tIns="43056" rIns="86113" bIns="43056" numCol="1" rtlCol="0" anchor="ctr" anchorCtr="0" compatLnSpc="1">
              <a:prstTxWarp prst="textNoShape">
                <a:avLst/>
              </a:prstTxWarp>
            </a:bodyPr>
            <a:lstStyle/>
            <a:p>
              <a:pPr marL="0" marR="0" lvl="0" indent="0" algn="l" defTabSz="697417" rtl="0" eaLnBrk="1" fontAlgn="auto" latinLnBrk="0" hangingPunct="1">
                <a:lnSpc>
                  <a:spcPct val="100000"/>
                </a:lnSpc>
                <a:spcBef>
                  <a:spcPts val="0"/>
                </a:spcBef>
                <a:spcAft>
                  <a:spcPts val="0"/>
                </a:spcAft>
                <a:buClrTx/>
                <a:buSzTx/>
                <a:buFontTx/>
                <a:buNone/>
                <a:tabLst/>
                <a:defRPr/>
              </a:pPr>
              <a:endParaRPr kumimoji="0" lang="en-US" sz="848" b="0" i="0" u="none" strike="noStrike" kern="0" cap="none" spc="-116" normalizeH="0" baseline="0" noProof="0">
                <a:ln>
                  <a:noFill/>
                </a:ln>
                <a:solidFill>
                  <a:srgbClr val="505050">
                    <a:lumMod val="50000"/>
                  </a:srgbClr>
                </a:solidFill>
                <a:effectLst/>
                <a:uLnTx/>
                <a:uFillTx/>
                <a:latin typeface="Segoe Light" pitchFamily="34" charset="0"/>
                <a:ea typeface="+mn-ea"/>
                <a:cs typeface="+mn-cs"/>
              </a:endParaRPr>
            </a:p>
          </p:txBody>
        </p:sp>
      </p:grpSp>
      <p:grpSp>
        <p:nvGrpSpPr>
          <p:cNvPr id="282" name="Group 281"/>
          <p:cNvGrpSpPr/>
          <p:nvPr/>
        </p:nvGrpSpPr>
        <p:grpSpPr>
          <a:xfrm>
            <a:off x="8908185" y="3879545"/>
            <a:ext cx="861161" cy="1071071"/>
            <a:chOff x="4733635" y="4960493"/>
            <a:chExt cx="878679" cy="1092857"/>
          </a:xfrm>
        </p:grpSpPr>
        <p:pic>
          <p:nvPicPr>
            <p:cNvPr id="283" name="Picture 282"/>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733635" y="4960493"/>
              <a:ext cx="878679" cy="1024117"/>
            </a:xfrm>
            <a:prstGeom prst="rect">
              <a:avLst/>
            </a:prstGeom>
            <a:noFill/>
          </p:spPr>
        </p:pic>
        <p:sp>
          <p:nvSpPr>
            <p:cNvPr id="284" name="TextBox 283"/>
            <p:cNvSpPr txBox="1"/>
            <p:nvPr/>
          </p:nvSpPr>
          <p:spPr>
            <a:xfrm>
              <a:off x="4901045" y="5822452"/>
              <a:ext cx="705842" cy="23089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Windows</a:t>
              </a:r>
            </a:p>
          </p:txBody>
        </p:sp>
      </p:grpSp>
      <p:grpSp>
        <p:nvGrpSpPr>
          <p:cNvPr id="286" name="Group 285"/>
          <p:cNvGrpSpPr/>
          <p:nvPr/>
        </p:nvGrpSpPr>
        <p:grpSpPr>
          <a:xfrm>
            <a:off x="10760665" y="4088245"/>
            <a:ext cx="564480" cy="974557"/>
            <a:chOff x="7911087" y="5239196"/>
            <a:chExt cx="575962" cy="994381"/>
          </a:xfrm>
        </p:grpSpPr>
        <p:sp>
          <p:nvSpPr>
            <p:cNvPr id="287" name="Lightning Bolt 286"/>
            <p:cNvSpPr/>
            <p:nvPr/>
          </p:nvSpPr>
          <p:spPr bwMode="auto">
            <a:xfrm>
              <a:off x="8009020" y="5239196"/>
              <a:ext cx="258288" cy="571141"/>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TextBox 287"/>
            <p:cNvSpPr txBox="1"/>
            <p:nvPr/>
          </p:nvSpPr>
          <p:spPr>
            <a:xfrm>
              <a:off x="7911087" y="6002680"/>
              <a:ext cx="57596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In-App</a:t>
              </a:r>
            </a:p>
          </p:txBody>
        </p:sp>
      </p:grpSp>
      <p:grpSp>
        <p:nvGrpSpPr>
          <p:cNvPr id="289" name="Group 288"/>
          <p:cNvGrpSpPr/>
          <p:nvPr/>
        </p:nvGrpSpPr>
        <p:grpSpPr>
          <a:xfrm>
            <a:off x="9937267" y="4079579"/>
            <a:ext cx="655476" cy="874380"/>
            <a:chOff x="9031002" y="5203497"/>
            <a:chExt cx="668810" cy="892164"/>
          </a:xfrm>
        </p:grpSpPr>
        <p:pic>
          <p:nvPicPr>
            <p:cNvPr id="290" name="Picture 28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291" name="TextBox 290"/>
            <p:cNvSpPr txBox="1"/>
            <p:nvPr/>
          </p:nvSpPr>
          <p:spPr>
            <a:xfrm>
              <a:off x="9081733" y="5864764"/>
              <a:ext cx="534272"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Kindle</a:t>
              </a:r>
            </a:p>
          </p:txBody>
        </p:sp>
      </p:grpSp>
      <p:grpSp>
        <p:nvGrpSpPr>
          <p:cNvPr id="11" name="Group 10"/>
          <p:cNvGrpSpPr/>
          <p:nvPr/>
        </p:nvGrpSpPr>
        <p:grpSpPr>
          <a:xfrm>
            <a:off x="6704325" y="3877213"/>
            <a:ext cx="1239108" cy="1209196"/>
            <a:chOff x="6838760" y="3954462"/>
            <a:chExt cx="1263955" cy="1233443"/>
          </a:xfrm>
        </p:grpSpPr>
        <p:sp>
          <p:nvSpPr>
            <p:cNvPr id="285" name="TextBox 284"/>
            <p:cNvSpPr txBox="1"/>
            <p:nvPr/>
          </p:nvSpPr>
          <p:spPr>
            <a:xfrm>
              <a:off x="7142763" y="4818573"/>
              <a:ext cx="655949" cy="3693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Apple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iOS OSX</a:t>
              </a:r>
            </a:p>
          </p:txBody>
        </p:sp>
        <p:sp>
          <p:nvSpPr>
            <p:cNvPr id="292" name="Rectangle 291"/>
            <p:cNvSpPr/>
            <p:nvPr/>
          </p:nvSpPr>
          <p:spPr>
            <a:xfrm>
              <a:off x="6838760" y="3954462"/>
              <a:ext cx="1263955" cy="862581"/>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FFFFFF"/>
                  </a:solidFill>
                  <a:effectLst/>
                  <a:uLnTx/>
                  <a:uFillTx/>
                  <a:latin typeface="Segoe UI"/>
                  <a:ea typeface="+mn-ea"/>
                  <a:cs typeface="+mn-cs"/>
                </a:rPr>
                <a:t>iOS</a:t>
              </a:r>
              <a:endParaRPr kumimoji="0" lang="en-US" sz="4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93" name="Group 292"/>
          <p:cNvGrpSpPr/>
          <p:nvPr/>
        </p:nvGrpSpPr>
        <p:grpSpPr>
          <a:xfrm>
            <a:off x="6684688" y="5561618"/>
            <a:ext cx="756202" cy="887400"/>
            <a:chOff x="6254857" y="1909608"/>
            <a:chExt cx="771583" cy="905454"/>
          </a:xfrm>
        </p:grpSpPr>
        <p:pic>
          <p:nvPicPr>
            <p:cNvPr id="294" name="Picture 29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28229" y="1909608"/>
              <a:ext cx="624839" cy="468629"/>
            </a:xfrm>
            <a:prstGeom prst="rect">
              <a:avLst/>
            </a:prstGeom>
          </p:spPr>
        </p:pic>
        <p:sp>
          <p:nvSpPr>
            <p:cNvPr id="295" name="TextBox 294"/>
            <p:cNvSpPr txBox="1"/>
            <p:nvPr/>
          </p:nvSpPr>
          <p:spPr>
            <a:xfrm>
              <a:off x="6254857" y="2445624"/>
              <a:ext cx="771583" cy="36943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Azure SQL</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database</a:t>
              </a:r>
            </a:p>
          </p:txBody>
        </p:sp>
      </p:grpSp>
      <p:grpSp>
        <p:nvGrpSpPr>
          <p:cNvPr id="296" name="Group 295"/>
          <p:cNvGrpSpPr/>
          <p:nvPr/>
        </p:nvGrpSpPr>
        <p:grpSpPr>
          <a:xfrm>
            <a:off x="7609368" y="5474873"/>
            <a:ext cx="781345" cy="856614"/>
            <a:chOff x="7446290" y="5475161"/>
            <a:chExt cx="781456" cy="856736"/>
          </a:xfrm>
        </p:grpSpPr>
        <p:pic>
          <p:nvPicPr>
            <p:cNvPr id="297" name="Picture 296" descr="mongodb white.png"/>
            <p:cNvPicPr>
              <a:picLocks noChangeAspect="1"/>
            </p:cNvPicPr>
            <p:nvPr/>
          </p:nvPicPr>
          <p:blipFill>
            <a:blip r:embed="rId15" cstate="screen">
              <a:clrChange>
                <a:clrFrom>
                  <a:srgbClr val="89D1E5"/>
                </a:clrFrom>
                <a:clrTo>
                  <a:srgbClr val="89D1E5">
                    <a:alpha val="0"/>
                  </a:srgbClr>
                </a:clrTo>
              </a:clrChange>
              <a:extLst>
                <a:ext uri="{BEBA8EAE-BF5A-486C-A8C5-ECC9F3942E4B}">
                  <a14:imgProps xmlns:a14="http://schemas.microsoft.com/office/drawing/2010/main">
                    <a14:imgLayer r:embed="rId16">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7560990" y="5475161"/>
              <a:ext cx="552057" cy="605215"/>
            </a:xfrm>
            <a:prstGeom prst="rect">
              <a:avLst/>
            </a:prstGeom>
          </p:spPr>
        </p:pic>
        <p:sp>
          <p:nvSpPr>
            <p:cNvPr id="298" name="TextBox 297"/>
            <p:cNvSpPr txBox="1"/>
            <p:nvPr/>
          </p:nvSpPr>
          <p:spPr>
            <a:xfrm>
              <a:off x="7446290" y="6105570"/>
              <a:ext cx="781456" cy="22632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Mongo DB</a:t>
              </a:r>
            </a:p>
          </p:txBody>
        </p:sp>
      </p:grpSp>
      <p:grpSp>
        <p:nvGrpSpPr>
          <p:cNvPr id="299" name="Group 298"/>
          <p:cNvGrpSpPr/>
          <p:nvPr/>
        </p:nvGrpSpPr>
        <p:grpSpPr>
          <a:xfrm>
            <a:off x="8559190" y="5557890"/>
            <a:ext cx="954209" cy="757762"/>
            <a:chOff x="8394160" y="2181410"/>
            <a:chExt cx="973619" cy="773175"/>
          </a:xfrm>
        </p:grpSpPr>
        <p:pic>
          <p:nvPicPr>
            <p:cNvPr id="300" name="Picture 299"/>
            <p:cNvPicPr>
              <a:picLocks noChangeAspect="1"/>
            </p:cNvPicPr>
            <p:nvPr/>
          </p:nvPicPr>
          <p:blipFill>
            <a:blip r:embed="rId17"/>
            <a:stretch>
              <a:fillRect/>
            </a:stretch>
          </p:blipFill>
          <p:spPr>
            <a:xfrm>
              <a:off x="8678426" y="2181410"/>
              <a:ext cx="405087" cy="495107"/>
            </a:xfrm>
            <a:prstGeom prst="rect">
              <a:avLst/>
            </a:prstGeom>
          </p:spPr>
        </p:pic>
        <p:sp>
          <p:nvSpPr>
            <p:cNvPr id="301" name="TextBox 300"/>
            <p:cNvSpPr txBox="1"/>
            <p:nvPr/>
          </p:nvSpPr>
          <p:spPr>
            <a:xfrm>
              <a:off x="8394160" y="2723688"/>
              <a:ext cx="973619" cy="23089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Document DB</a:t>
              </a:r>
            </a:p>
          </p:txBody>
        </p:sp>
      </p:grpSp>
      <p:sp>
        <p:nvSpPr>
          <p:cNvPr id="304" name="TextBox 61"/>
          <p:cNvSpPr txBox="1"/>
          <p:nvPr/>
        </p:nvSpPr>
        <p:spPr>
          <a:xfrm>
            <a:off x="9681877" y="6101628"/>
            <a:ext cx="745201"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Office 365</a:t>
            </a:r>
          </a:p>
        </p:txBody>
      </p:sp>
      <p:grpSp>
        <p:nvGrpSpPr>
          <p:cNvPr id="305" name="Group 304"/>
          <p:cNvGrpSpPr/>
          <p:nvPr/>
        </p:nvGrpSpPr>
        <p:grpSpPr>
          <a:xfrm>
            <a:off x="10608505" y="5611369"/>
            <a:ext cx="862312" cy="716585"/>
            <a:chOff x="6721593" y="1830636"/>
            <a:chExt cx="1226030" cy="1018838"/>
          </a:xfrm>
        </p:grpSpPr>
        <p:sp>
          <p:nvSpPr>
            <p:cNvPr id="306" name="TextBox 305"/>
            <p:cNvSpPr txBox="1"/>
            <p:nvPr/>
          </p:nvSpPr>
          <p:spPr>
            <a:xfrm>
              <a:off x="6721593" y="2527778"/>
              <a:ext cx="1226030" cy="32169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Azure tables</a:t>
              </a:r>
            </a:p>
          </p:txBody>
        </p:sp>
        <p:pic>
          <p:nvPicPr>
            <p:cNvPr id="307" name="Picture 306"/>
            <p:cNvPicPr>
              <a:picLocks noChangeAspect="1"/>
            </p:cNvPicPr>
            <p:nvPr/>
          </p:nvPicPr>
          <p:blipFill>
            <a:blip r:embed="rId18">
              <a:biLevel thresh="25000"/>
            </a:blip>
            <a:stretch>
              <a:fillRect/>
            </a:stretch>
          </p:blipFill>
          <p:spPr>
            <a:xfrm>
              <a:off x="7039397" y="1830636"/>
              <a:ext cx="590421" cy="513241"/>
            </a:xfrm>
            <a:prstGeom prst="rect">
              <a:avLst/>
            </a:prstGeom>
          </p:spPr>
        </p:pic>
      </p:grpSp>
      <p:grpSp>
        <p:nvGrpSpPr>
          <p:cNvPr id="308" name="Group 307"/>
          <p:cNvGrpSpPr/>
          <p:nvPr/>
        </p:nvGrpSpPr>
        <p:grpSpPr>
          <a:xfrm>
            <a:off x="8111354" y="4089807"/>
            <a:ext cx="628910" cy="990129"/>
            <a:chOff x="6884504" y="5235831"/>
            <a:chExt cx="641704" cy="1010269"/>
          </a:xfrm>
        </p:grpSpPr>
        <p:pic>
          <p:nvPicPr>
            <p:cNvPr id="309" name="Picture 30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13895" y="5235831"/>
              <a:ext cx="382921" cy="578975"/>
            </a:xfrm>
            <a:prstGeom prst="rect">
              <a:avLst/>
            </a:prstGeom>
          </p:spPr>
        </p:pic>
        <p:sp>
          <p:nvSpPr>
            <p:cNvPr id="310" name="TextBox 309"/>
            <p:cNvSpPr txBox="1"/>
            <p:nvPr/>
          </p:nvSpPr>
          <p:spPr>
            <a:xfrm>
              <a:off x="6884504" y="5876663"/>
              <a:ext cx="641704" cy="369437"/>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Android</a:t>
              </a:r>
            </a:p>
            <a:p>
              <a:pPr marL="0" marR="0" lvl="0" indent="0" algn="ctr" defTabSz="913664" rtl="0" eaLnBrk="1" fontAlgn="auto" latinLnBrk="0" hangingPunct="1">
                <a:lnSpc>
                  <a:spcPct val="90000"/>
                </a:lnSpc>
                <a:spcBef>
                  <a:spcPts val="0"/>
                </a:spcBef>
                <a:spcAft>
                  <a:spcPts val="0"/>
                </a:spcAft>
                <a:buClrTx/>
                <a:buSzTx/>
                <a:buFontTx/>
                <a:buNone/>
                <a:tabLst/>
                <a:defRPr/>
              </a:pPr>
              <a:endPar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pic>
        <p:nvPicPr>
          <p:cNvPr id="14" name="Picture 13"/>
          <p:cNvPicPr>
            <a:picLocks noChangeAspect="1"/>
          </p:cNvPicPr>
          <p:nvPr/>
        </p:nvPicPr>
        <p:blipFill>
          <a:blip r:embed="rId19"/>
          <a:stretch>
            <a:fillRect/>
          </a:stretch>
        </p:blipFill>
        <p:spPr>
          <a:xfrm>
            <a:off x="9847804" y="5581342"/>
            <a:ext cx="371220" cy="448212"/>
          </a:xfrm>
          <a:prstGeom prst="rect">
            <a:avLst/>
          </a:prstGeom>
        </p:spPr>
      </p:pic>
      <p:pic>
        <p:nvPicPr>
          <p:cNvPr id="2" name="Picture 1"/>
          <p:cNvPicPr>
            <a:picLocks noChangeAspect="1"/>
          </p:cNvPicPr>
          <p:nvPr/>
        </p:nvPicPr>
        <p:blipFill>
          <a:blip r:embed="rId20" cstate="screen">
            <a:biLevel thresh="25000"/>
            <a:extLst>
              <a:ext uri="{28A0092B-C50C-407E-A947-70E740481C1C}">
                <a14:useLocalDpi xmlns:a14="http://schemas.microsoft.com/office/drawing/2010/main"/>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96692189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3891353" y="70815"/>
            <a:ext cx="8193792" cy="6689736"/>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516"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Rectangle 81"/>
          <p:cNvSpPr/>
          <p:nvPr/>
        </p:nvSpPr>
        <p:spPr bwMode="auto">
          <a:xfrm>
            <a:off x="4024700" y="193181"/>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83" name="Rectangle 82"/>
          <p:cNvSpPr/>
          <p:nvPr/>
        </p:nvSpPr>
        <p:spPr bwMode="auto">
          <a:xfrm>
            <a:off x="4010659" y="2411013"/>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4" name="Rectangle 83"/>
          <p:cNvSpPr/>
          <p:nvPr/>
        </p:nvSpPr>
        <p:spPr bwMode="auto">
          <a:xfrm>
            <a:off x="4010659" y="3531740"/>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5" name="Rectangle 84"/>
          <p:cNvSpPr/>
          <p:nvPr/>
        </p:nvSpPr>
        <p:spPr bwMode="auto">
          <a:xfrm>
            <a:off x="4010659" y="4640930"/>
            <a:ext cx="2389480" cy="1064647"/>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86" name="Rectangle 85"/>
          <p:cNvSpPr/>
          <p:nvPr/>
        </p:nvSpPr>
        <p:spPr bwMode="auto">
          <a:xfrm>
            <a:off x="4010659" y="1297307"/>
            <a:ext cx="2389480" cy="1064647"/>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87" name="Rectangle 86"/>
          <p:cNvSpPr/>
          <p:nvPr/>
        </p:nvSpPr>
        <p:spPr bwMode="auto">
          <a:xfrm>
            <a:off x="6333894" y="193182"/>
            <a:ext cx="5610907" cy="643538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marL="0" marR="0" lvl="0" indent="0" algn="l" defTabSz="895519"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8" name="TextBox 87"/>
          <p:cNvSpPr txBox="1"/>
          <p:nvPr/>
        </p:nvSpPr>
        <p:spPr>
          <a:xfrm>
            <a:off x="6480159" y="3573679"/>
            <a:ext cx="5270978" cy="1586867"/>
          </a:xfrm>
          <a:prstGeom prst="rect">
            <a:avLst/>
          </a:prstGeom>
          <a:solidFill>
            <a:schemeClr val="tx2"/>
          </a:solidFill>
        </p:spPr>
        <p:txBody>
          <a:bodyPr wrap="square" lIns="175661" tIns="140529" rIns="175661" bIns="140529" rtlCol="0">
            <a:spAutoFit/>
          </a:body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89" name="TextBox 88"/>
          <p:cNvSpPr txBox="1"/>
          <p:nvPr/>
        </p:nvSpPr>
        <p:spPr>
          <a:xfrm>
            <a:off x="6480159" y="1935254"/>
            <a:ext cx="5270978" cy="1587052"/>
          </a:xfrm>
          <a:prstGeom prst="rect">
            <a:avLst/>
          </a:prstGeom>
          <a:solidFill>
            <a:schemeClr val="tx2"/>
          </a:solidFill>
        </p:spPr>
        <p:txBody>
          <a:bodyPr wrap="square" lIns="175661" tIns="140529" rIns="175661" bIns="140529" rtlCol="0">
            <a:spAutoFit/>
          </a:body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TextBox 89"/>
          <p:cNvSpPr txBox="1"/>
          <p:nvPr/>
        </p:nvSpPr>
        <p:spPr>
          <a:xfrm>
            <a:off x="4903444" y="2699674"/>
            <a:ext cx="1161858"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API Apps</a:t>
            </a:r>
          </a:p>
        </p:txBody>
      </p:sp>
      <p:sp>
        <p:nvSpPr>
          <p:cNvPr id="91" name="TextBox 90"/>
          <p:cNvSpPr txBox="1"/>
          <p:nvPr/>
        </p:nvSpPr>
        <p:spPr>
          <a:xfrm>
            <a:off x="6480159" y="303881"/>
            <a:ext cx="5270978" cy="158000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4" b="0" i="0" u="none" strike="noStrike" kern="0" cap="none" spc="0" normalizeH="0" baseline="0" noProof="0">
              <a:ln>
                <a:noFill/>
              </a:ln>
              <a:solidFill>
                <a:srgbClr val="FFFFFF"/>
              </a:solidFill>
              <a:effectLst/>
              <a:uLnTx/>
              <a:uFillTx/>
              <a:latin typeface="Segoe UI Light"/>
              <a:ea typeface="+mn-ea"/>
              <a:cs typeface="Segoe UI" pitchFamily="34" charset="0"/>
            </a:endParaRPr>
          </a:p>
          <a:p>
            <a:pPr marL="0" marR="0" lvl="0" indent="0" algn="l" defTabSz="878221" rtl="0" eaLnBrk="1" fontAlgn="base" latinLnBrk="0" hangingPunct="1">
              <a:lnSpc>
                <a:spcPct val="90000"/>
              </a:lnSpc>
              <a:spcBef>
                <a:spcPct val="0"/>
              </a:spcBef>
              <a:spcAft>
                <a:spcPct val="0"/>
              </a:spcAft>
              <a:buClrTx/>
              <a:buSzTx/>
              <a:buFontTx/>
              <a:buNone/>
              <a:tabLst>
                <a:tab pos="860921" algn="l"/>
              </a:tabLst>
              <a:defRPr/>
            </a:pPr>
            <a:endParaRPr kumimoji="0" lang="en-US" sz="2262"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pic>
        <p:nvPicPr>
          <p:cNvPr id="92" name="Picture 91"/>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0783" y="1407029"/>
            <a:ext cx="545070" cy="782665"/>
          </a:xfrm>
          <a:prstGeom prst="rect">
            <a:avLst/>
          </a:prstGeom>
        </p:spPr>
      </p:pic>
      <p:sp>
        <p:nvSpPr>
          <p:cNvPr id="94" name="TextBox 93"/>
          <p:cNvSpPr txBox="1"/>
          <p:nvPr/>
        </p:nvSpPr>
        <p:spPr>
          <a:xfrm>
            <a:off x="4903444" y="3785719"/>
            <a:ext cx="1337865"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Logic Apps</a:t>
            </a:r>
          </a:p>
        </p:txBody>
      </p:sp>
      <p:sp>
        <p:nvSpPr>
          <p:cNvPr id="95" name="TextBox 94"/>
          <p:cNvSpPr txBox="1"/>
          <p:nvPr/>
        </p:nvSpPr>
        <p:spPr>
          <a:xfrm>
            <a:off x="5089453" y="4880171"/>
            <a:ext cx="1172972" cy="510886"/>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Light"/>
                <a:ea typeface="+mn-ea"/>
                <a:cs typeface="+mn-cs"/>
              </a:rPr>
              <a:t>Functions</a:t>
            </a:r>
          </a:p>
        </p:txBody>
      </p:sp>
      <p:sp>
        <p:nvSpPr>
          <p:cNvPr id="96" name="TextBox 95"/>
          <p:cNvSpPr txBox="1"/>
          <p:nvPr/>
        </p:nvSpPr>
        <p:spPr>
          <a:xfrm>
            <a:off x="4903444" y="1590728"/>
            <a:ext cx="1485585"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Mobile Apps</a:t>
            </a:r>
          </a:p>
        </p:txBody>
      </p:sp>
      <p:pic>
        <p:nvPicPr>
          <p:cNvPr id="97" name="Picture 6"/>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4210269" y="4791735"/>
            <a:ext cx="902354" cy="796299"/>
          </a:xfrm>
          <a:prstGeom prst="rect">
            <a:avLst/>
          </a:prstGeom>
        </p:spPr>
      </p:pic>
      <p:sp>
        <p:nvSpPr>
          <p:cNvPr id="98" name="TextBox 97"/>
          <p:cNvSpPr txBox="1"/>
          <p:nvPr/>
        </p:nvSpPr>
        <p:spPr>
          <a:xfrm>
            <a:off x="4903445" y="486603"/>
            <a:ext cx="1276577" cy="506565"/>
          </a:xfrm>
          <a:prstGeom prst="rect">
            <a:avLst/>
          </a:prstGeom>
          <a:noFill/>
        </p:spPr>
        <p:txBody>
          <a:bodyPr wrap="none" lIns="179234" tIns="143387" rIns="179234" bIns="14338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Web Apps</a:t>
            </a:r>
          </a:p>
        </p:txBody>
      </p:sp>
      <p:sp>
        <p:nvSpPr>
          <p:cNvPr id="99" name="TextBox 98"/>
          <p:cNvSpPr txBox="1"/>
          <p:nvPr/>
        </p:nvSpPr>
        <p:spPr>
          <a:xfrm>
            <a:off x="6480159" y="5211918"/>
            <a:ext cx="5270978" cy="1305613"/>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32" tIns="137786" rIns="172232" bIns="13778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l" defTabSz="895810" rtl="0" eaLnBrk="1" fontAlgn="base" latinLnBrk="0" hangingPunct="1">
              <a:lnSpc>
                <a:spcPct val="90000"/>
              </a:lnSpc>
              <a:spcBef>
                <a:spcPct val="0"/>
              </a:spcBef>
              <a:spcAft>
                <a:spcPct val="0"/>
              </a:spcAft>
              <a:buClrTx/>
              <a:buSzTx/>
              <a:buFontTx/>
              <a:buNone/>
              <a:tabLst>
                <a:tab pos="878164" algn="l"/>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pic>
        <p:nvPicPr>
          <p:cNvPr id="100" name="Picture 9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48657" y="2684297"/>
            <a:ext cx="669324" cy="631908"/>
          </a:xfrm>
          <a:prstGeom prst="flowChartOffpageConnector">
            <a:avLst/>
          </a:prstGeom>
          <a:noFill/>
        </p:spPr>
      </p:pic>
      <p:pic>
        <p:nvPicPr>
          <p:cNvPr id="101" name="Picture 100"/>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449" y="339198"/>
            <a:ext cx="709741" cy="693195"/>
          </a:xfrm>
          <a:prstGeom prst="rect">
            <a:avLst/>
          </a:prstGeom>
        </p:spPr>
      </p:pic>
      <p:sp>
        <p:nvSpPr>
          <p:cNvPr id="102" name="TextBox 101"/>
          <p:cNvSpPr txBox="1"/>
          <p:nvPr/>
        </p:nvSpPr>
        <p:spPr>
          <a:xfrm>
            <a:off x="6567882" y="1924217"/>
            <a:ext cx="5175906"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Связаны с сервисами</a:t>
            </a:r>
            <a:endPar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3" name="TextBox 102"/>
          <p:cNvSpPr txBox="1"/>
          <p:nvPr/>
        </p:nvSpPr>
        <p:spPr>
          <a:xfrm>
            <a:off x="6567882" y="3569725"/>
            <a:ext cx="5069570"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Ускоренная разработка</a:t>
            </a:r>
            <a:endPar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4" name="TextBox 103"/>
          <p:cNvSpPr txBox="1"/>
          <p:nvPr/>
        </p:nvSpPr>
        <p:spPr>
          <a:xfrm>
            <a:off x="6567881" y="5223386"/>
            <a:ext cx="5069570"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Поддержка языков программирования</a:t>
            </a:r>
            <a:endPar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5" name="TextBox 104"/>
          <p:cNvSpPr txBox="1"/>
          <p:nvPr/>
        </p:nvSpPr>
        <p:spPr>
          <a:xfrm>
            <a:off x="6567882" y="356224"/>
            <a:ext cx="3381818" cy="307510"/>
          </a:xfrm>
          <a:prstGeom prst="rect">
            <a:avLst/>
          </a:prstGeom>
          <a:noFill/>
        </p:spPr>
        <p:txBody>
          <a:bodyPr wrap="square"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tab pos="878164" algn="l"/>
              </a:tabLst>
              <a:defRPr/>
            </a:pPr>
            <a:r>
              <a:rPr kumimoji="0" lang="ru-RU"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Запускаются событиями</a:t>
            </a:r>
            <a:endParaRPr kumimoji="0" lang="en-US" sz="156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06" name="Group 105"/>
          <p:cNvGrpSpPr/>
          <p:nvPr/>
        </p:nvGrpSpPr>
        <p:grpSpPr>
          <a:xfrm>
            <a:off x="288272" y="1844058"/>
            <a:ext cx="3211113" cy="3196481"/>
            <a:chOff x="827088" y="-3463925"/>
            <a:chExt cx="3833812" cy="3816350"/>
          </a:xfrm>
        </p:grpSpPr>
        <p:sp>
          <p:nvSpPr>
            <p:cNvPr id="10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0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0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4BBB"/>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grpSp>
      <p:sp>
        <p:nvSpPr>
          <p:cNvPr id="115" name="Rectangle 114"/>
          <p:cNvSpPr/>
          <p:nvPr/>
        </p:nvSpPr>
        <p:spPr>
          <a:xfrm>
            <a:off x="317875" y="5089515"/>
            <a:ext cx="3181511" cy="69397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3921" b="0"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mn-cs"/>
            </a:endParaRPr>
          </a:p>
        </p:txBody>
      </p:sp>
      <p:sp>
        <p:nvSpPr>
          <p:cNvPr id="146" name="TextBox 145"/>
          <p:cNvSpPr txBox="1"/>
          <p:nvPr/>
        </p:nvSpPr>
        <p:spPr>
          <a:xfrm>
            <a:off x="9688425" y="1486746"/>
            <a:ext cx="1079929"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err="1">
                <a:ln>
                  <a:noFill/>
                </a:ln>
                <a:gradFill>
                  <a:gsLst>
                    <a:gs pos="0">
                      <a:srgbClr val="FFFFFF"/>
                    </a:gs>
                    <a:gs pos="100000">
                      <a:srgbClr val="FFFFFF"/>
                    </a:gs>
                  </a:gsLst>
                  <a:lin ang="5400000" scaled="1"/>
                </a:gradFill>
                <a:effectLst/>
                <a:uLnTx/>
                <a:uFillTx/>
                <a:latin typeface="Segoe UI"/>
                <a:ea typeface="+mn-ea"/>
                <a:cs typeface="+mn-cs"/>
              </a:rPr>
              <a:t>WebHook</a:t>
            </a: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 + API</a:t>
            </a:r>
          </a:p>
        </p:txBody>
      </p:sp>
      <p:pic>
        <p:nvPicPr>
          <p:cNvPr id="147" name="Picture 14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37976" y="769467"/>
            <a:ext cx="627497" cy="627497"/>
          </a:xfrm>
          <a:prstGeom prst="rect">
            <a:avLst/>
          </a:prstGeom>
        </p:spPr>
      </p:pic>
      <p:pic>
        <p:nvPicPr>
          <p:cNvPr id="148" name="Picture 14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65103" y="762358"/>
            <a:ext cx="627497" cy="627497"/>
          </a:xfrm>
          <a:prstGeom prst="rect">
            <a:avLst/>
          </a:prstGeom>
        </p:spPr>
      </p:pic>
      <p:pic>
        <p:nvPicPr>
          <p:cNvPr id="149" name="Picture 14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92230" y="734967"/>
            <a:ext cx="672319" cy="672319"/>
          </a:xfrm>
          <a:prstGeom prst="rect">
            <a:avLst/>
          </a:prstGeom>
        </p:spPr>
      </p:pic>
      <p:sp>
        <p:nvSpPr>
          <p:cNvPr id="150" name="TextBox 149"/>
          <p:cNvSpPr txBox="1"/>
          <p:nvPr/>
        </p:nvSpPr>
        <p:spPr>
          <a:xfrm>
            <a:off x="7104058" y="1457700"/>
            <a:ext cx="49533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Timer</a:t>
            </a:r>
          </a:p>
        </p:txBody>
      </p:sp>
      <p:sp>
        <p:nvSpPr>
          <p:cNvPr id="151" name="TextBox 150"/>
          <p:cNvSpPr txBox="1"/>
          <p:nvPr/>
        </p:nvSpPr>
        <p:spPr>
          <a:xfrm>
            <a:off x="8248358" y="1486746"/>
            <a:ext cx="1072072"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Data processing</a:t>
            </a:r>
          </a:p>
        </p:txBody>
      </p:sp>
      <p:sp>
        <p:nvSpPr>
          <p:cNvPr id="152" name="TextBox 151"/>
          <p:cNvSpPr txBox="1"/>
          <p:nvPr/>
        </p:nvSpPr>
        <p:spPr>
          <a:xfrm>
            <a:off x="6525649" y="2931152"/>
            <a:ext cx="613196" cy="497848"/>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Azure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Blob</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Storage</a:t>
            </a:r>
          </a:p>
        </p:txBody>
      </p:sp>
      <p:sp>
        <p:nvSpPr>
          <p:cNvPr id="153" name="TextBox 152"/>
          <p:cNvSpPr txBox="1"/>
          <p:nvPr/>
        </p:nvSpPr>
        <p:spPr>
          <a:xfrm>
            <a:off x="7201362" y="2931152"/>
            <a:ext cx="60219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Azure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Queues</a:t>
            </a:r>
          </a:p>
        </p:txBody>
      </p:sp>
      <p:sp>
        <p:nvSpPr>
          <p:cNvPr id="154" name="TextBox 153"/>
          <p:cNvSpPr txBox="1"/>
          <p:nvPr/>
        </p:nvSpPr>
        <p:spPr>
          <a:xfrm>
            <a:off x="8590468" y="2931152"/>
            <a:ext cx="69962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OneDrive</a:t>
            </a:r>
          </a:p>
        </p:txBody>
      </p:sp>
      <p:sp>
        <p:nvSpPr>
          <p:cNvPr id="155" name="TextBox 154"/>
          <p:cNvSpPr txBox="1"/>
          <p:nvPr/>
        </p:nvSpPr>
        <p:spPr>
          <a:xfrm>
            <a:off x="9453352" y="2931152"/>
            <a:ext cx="665055"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Dropbox</a:t>
            </a:r>
          </a:p>
        </p:txBody>
      </p:sp>
      <p:sp>
        <p:nvSpPr>
          <p:cNvPr id="156" name="TextBox 155"/>
          <p:cNvSpPr txBox="1"/>
          <p:nvPr/>
        </p:nvSpPr>
        <p:spPr>
          <a:xfrm>
            <a:off x="10372241" y="2938919"/>
            <a:ext cx="38461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Box</a:t>
            </a:r>
          </a:p>
        </p:txBody>
      </p:sp>
      <p:sp>
        <p:nvSpPr>
          <p:cNvPr id="157" name="TextBox 156"/>
          <p:cNvSpPr txBox="1"/>
          <p:nvPr/>
        </p:nvSpPr>
        <p:spPr>
          <a:xfrm>
            <a:off x="7718138" y="2931152"/>
            <a:ext cx="803346"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Azure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Service Bus</a:t>
            </a:r>
          </a:p>
        </p:txBody>
      </p:sp>
      <p:sp>
        <p:nvSpPr>
          <p:cNvPr id="158" name="TextBox 157"/>
          <p:cNvSpPr txBox="1"/>
          <p:nvPr/>
        </p:nvSpPr>
        <p:spPr>
          <a:xfrm>
            <a:off x="11042836" y="2931152"/>
            <a:ext cx="584908"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Google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Drive</a:t>
            </a:r>
          </a:p>
        </p:txBody>
      </p:sp>
      <p:pic>
        <p:nvPicPr>
          <p:cNvPr id="159" name="Picture 158"/>
          <p:cNvPicPr>
            <a:picLocks noChangeAspect="1"/>
          </p:cNvPicPr>
          <p:nvPr/>
        </p:nvPicPr>
        <p:blipFill>
          <a:blip r:embed="rId10" cstate="screen">
            <a:biLevel thresh="25000"/>
            <a:extLst>
              <a:ext uri="{28A0092B-C50C-407E-A947-70E740481C1C}">
                <a14:useLocalDpi xmlns:a14="http://schemas.microsoft.com/office/drawing/2010/main"/>
              </a:ext>
            </a:extLst>
          </a:blip>
          <a:stretch>
            <a:fillRect/>
          </a:stretch>
        </p:blipFill>
        <p:spPr>
          <a:xfrm>
            <a:off x="6608140" y="2379854"/>
            <a:ext cx="448215" cy="448212"/>
          </a:xfrm>
          <a:prstGeom prst="rect">
            <a:avLst/>
          </a:prstGeom>
        </p:spPr>
      </p:pic>
      <p:pic>
        <p:nvPicPr>
          <p:cNvPr id="160" name="Picture 159"/>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10270719" y="2437668"/>
            <a:ext cx="602774" cy="332586"/>
          </a:xfrm>
          <a:prstGeom prst="rect">
            <a:avLst/>
          </a:prstGeom>
        </p:spPr>
      </p:pic>
      <p:pic>
        <p:nvPicPr>
          <p:cNvPr id="11" name="Picture 1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576212" y="2433213"/>
            <a:ext cx="717140" cy="341494"/>
          </a:xfrm>
          <a:prstGeom prst="rect">
            <a:avLst/>
          </a:prstGeom>
        </p:spPr>
      </p:pic>
      <p:sp>
        <p:nvSpPr>
          <p:cNvPr id="161" name="Freeform 12"/>
          <p:cNvSpPr>
            <a:spLocks noChangeAspect="1" noEditPoints="1"/>
          </p:cNvSpPr>
          <p:nvPr/>
        </p:nvSpPr>
        <p:spPr bwMode="auto">
          <a:xfrm>
            <a:off x="9531044" y="2379854"/>
            <a:ext cx="501982" cy="448212"/>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12" name="Picture 1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111183" y="2406705"/>
            <a:ext cx="448212" cy="394512"/>
          </a:xfrm>
          <a:prstGeom prst="rect">
            <a:avLst/>
          </a:prstGeom>
        </p:spPr>
      </p:pic>
      <p:pic>
        <p:nvPicPr>
          <p:cNvPr id="13" name="Picture 1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294047" y="2402264"/>
            <a:ext cx="403391" cy="403391"/>
          </a:xfrm>
          <a:prstGeom prst="rect">
            <a:avLst/>
          </a:prstGeom>
        </p:spPr>
      </p:pic>
      <p:pic>
        <p:nvPicPr>
          <p:cNvPr id="162" name="Picture 16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935130" y="2402264"/>
            <a:ext cx="403391" cy="403391"/>
          </a:xfrm>
          <a:prstGeom prst="rect">
            <a:avLst/>
          </a:prstGeom>
        </p:spPr>
      </p:pic>
      <p:sp>
        <p:nvSpPr>
          <p:cNvPr id="163" name="TextBox 162"/>
          <p:cNvSpPr txBox="1"/>
          <p:nvPr/>
        </p:nvSpPr>
        <p:spPr>
          <a:xfrm>
            <a:off x="6716615" y="4624233"/>
            <a:ext cx="911779"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Local</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development</a:t>
            </a:r>
          </a:p>
        </p:txBody>
      </p:sp>
      <p:sp>
        <p:nvSpPr>
          <p:cNvPr id="164" name="TextBox 163"/>
          <p:cNvSpPr txBox="1"/>
          <p:nvPr/>
        </p:nvSpPr>
        <p:spPr>
          <a:xfrm>
            <a:off x="8093612" y="4624233"/>
            <a:ext cx="75777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Integrated</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DevOps</a:t>
            </a:r>
          </a:p>
        </p:txBody>
      </p:sp>
      <p:sp>
        <p:nvSpPr>
          <p:cNvPr id="165" name="TextBox 164"/>
          <p:cNvSpPr txBox="1"/>
          <p:nvPr/>
        </p:nvSpPr>
        <p:spPr>
          <a:xfrm>
            <a:off x="9378017" y="4624233"/>
            <a:ext cx="91649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Package</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management</a:t>
            </a:r>
          </a:p>
        </p:txBody>
      </p:sp>
      <p:sp>
        <p:nvSpPr>
          <p:cNvPr id="166" name="TextBox 165"/>
          <p:cNvSpPr txBox="1"/>
          <p:nvPr/>
        </p:nvSpPr>
        <p:spPr>
          <a:xfrm>
            <a:off x="10733491" y="4624233"/>
            <a:ext cx="798633" cy="36207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Function</a:t>
            </a:r>
            <a:b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monitoring</a:t>
            </a:r>
          </a:p>
        </p:txBody>
      </p:sp>
      <p:sp>
        <p:nvSpPr>
          <p:cNvPr id="167" name="Freeform 23"/>
          <p:cNvSpPr>
            <a:spLocks noChangeAspect="1" noEditPoints="1"/>
          </p:cNvSpPr>
          <p:nvPr/>
        </p:nvSpPr>
        <p:spPr bwMode="auto">
          <a:xfrm>
            <a:off x="6958993" y="4186303"/>
            <a:ext cx="537855" cy="393922"/>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12"/>
          <p:cNvSpPr>
            <a:spLocks noChangeAspect="1" noEditPoints="1"/>
          </p:cNvSpPr>
          <p:nvPr/>
        </p:nvSpPr>
        <p:spPr bwMode="auto">
          <a:xfrm>
            <a:off x="8275744" y="4050042"/>
            <a:ext cx="499978" cy="537855"/>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137"/>
          <p:cNvSpPr>
            <a:spLocks noChangeAspect="1" noEditPoints="1"/>
          </p:cNvSpPr>
          <p:nvPr/>
        </p:nvSpPr>
        <p:spPr bwMode="auto">
          <a:xfrm>
            <a:off x="9657969" y="4021878"/>
            <a:ext cx="405994" cy="537855"/>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70" name="Group 169"/>
          <p:cNvGrpSpPr>
            <a:grpSpLocks noChangeAspect="1"/>
          </p:cNvGrpSpPr>
          <p:nvPr/>
        </p:nvGrpSpPr>
        <p:grpSpPr>
          <a:xfrm>
            <a:off x="10815545" y="4045519"/>
            <a:ext cx="591276" cy="537855"/>
            <a:chOff x="4048125" y="3987800"/>
            <a:chExt cx="773113" cy="703263"/>
          </a:xfrm>
          <a:solidFill>
            <a:srgbClr val="FFFFFF"/>
          </a:solidFill>
        </p:grpSpPr>
        <p:sp>
          <p:nvSpPr>
            <p:cNvPr id="171"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4"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TextBox 181"/>
          <p:cNvSpPr txBox="1"/>
          <p:nvPr/>
        </p:nvSpPr>
        <p:spPr>
          <a:xfrm>
            <a:off x="6708045" y="6118275"/>
            <a:ext cx="333470"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a:t>
            </a:r>
          </a:p>
        </p:txBody>
      </p:sp>
      <p:sp>
        <p:nvSpPr>
          <p:cNvPr id="183" name="TextBox 182"/>
          <p:cNvSpPr txBox="1"/>
          <p:nvPr/>
        </p:nvSpPr>
        <p:spPr>
          <a:xfrm>
            <a:off x="9435832" y="6126042"/>
            <a:ext cx="79017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PowerShell</a:t>
            </a:r>
          </a:p>
        </p:txBody>
      </p:sp>
      <p:sp>
        <p:nvSpPr>
          <p:cNvPr id="184" name="TextBox 183"/>
          <p:cNvSpPr txBox="1"/>
          <p:nvPr/>
        </p:nvSpPr>
        <p:spPr>
          <a:xfrm>
            <a:off x="11044050" y="6126042"/>
            <a:ext cx="48881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Batch</a:t>
            </a:r>
          </a:p>
        </p:txBody>
      </p:sp>
      <p:sp>
        <p:nvSpPr>
          <p:cNvPr id="185" name="TextBox 184"/>
          <p:cNvSpPr txBox="1"/>
          <p:nvPr/>
        </p:nvSpPr>
        <p:spPr>
          <a:xfrm>
            <a:off x="7939379" y="6118275"/>
            <a:ext cx="731058" cy="226294"/>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JavaScript</a:t>
            </a:r>
          </a:p>
        </p:txBody>
      </p:sp>
      <p:sp>
        <p:nvSpPr>
          <p:cNvPr id="186" name="TextBox 185"/>
          <p:cNvSpPr txBox="1"/>
          <p:nvPr/>
        </p:nvSpPr>
        <p:spPr>
          <a:xfrm>
            <a:off x="8839194" y="6126042"/>
            <a:ext cx="41186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PHP</a:t>
            </a:r>
          </a:p>
        </p:txBody>
      </p:sp>
      <p:sp>
        <p:nvSpPr>
          <p:cNvPr id="187" name="TextBox 186"/>
          <p:cNvSpPr txBox="1"/>
          <p:nvPr/>
        </p:nvSpPr>
        <p:spPr>
          <a:xfrm>
            <a:off x="7438154" y="6126042"/>
            <a:ext cx="315687"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F#</a:t>
            </a:r>
          </a:p>
        </p:txBody>
      </p:sp>
      <p:sp>
        <p:nvSpPr>
          <p:cNvPr id="188" name="TextBox 187"/>
          <p:cNvSpPr txBox="1"/>
          <p:nvPr/>
        </p:nvSpPr>
        <p:spPr>
          <a:xfrm>
            <a:off x="10367161" y="6126042"/>
            <a:ext cx="440721" cy="226260"/>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913664" rtl="0" eaLnBrk="1" fontAlgn="auto"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Bash</a:t>
            </a:r>
          </a:p>
        </p:txBody>
      </p:sp>
      <p:pic>
        <p:nvPicPr>
          <p:cNvPr id="20" name="Picture 1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682431" y="5667805"/>
            <a:ext cx="384696" cy="268927"/>
          </a:xfrm>
          <a:prstGeom prst="rect">
            <a:avLst/>
          </a:prstGeom>
        </p:spPr>
      </p:pic>
      <p:pic>
        <p:nvPicPr>
          <p:cNvPr id="22" name="Picture 2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59887" y="5578162"/>
            <a:ext cx="472224" cy="448212"/>
          </a:xfrm>
          <a:prstGeom prst="rect">
            <a:avLst/>
          </a:prstGeom>
        </p:spPr>
      </p:pic>
      <p:pic>
        <p:nvPicPr>
          <p:cNvPr id="23" name="Picture 2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124870" y="5622983"/>
            <a:ext cx="358570" cy="358570"/>
          </a:xfrm>
          <a:prstGeom prst="rect">
            <a:avLst/>
          </a:prstGeom>
        </p:spPr>
      </p:pic>
      <p:pic>
        <p:nvPicPr>
          <p:cNvPr id="24" name="Picture 2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776199" y="5666103"/>
            <a:ext cx="537855" cy="272331"/>
          </a:xfrm>
          <a:prstGeom prst="rect">
            <a:avLst/>
          </a:prstGeom>
        </p:spPr>
      </p:pic>
      <p:pic>
        <p:nvPicPr>
          <p:cNvPr id="25" name="Picture 2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606814" y="5632777"/>
            <a:ext cx="448212" cy="338984"/>
          </a:xfrm>
          <a:prstGeom prst="rect">
            <a:avLst/>
          </a:prstGeom>
        </p:spPr>
      </p:pic>
      <p:pic>
        <p:nvPicPr>
          <p:cNvPr id="26" name="Picture 25"/>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347786" y="5610211"/>
            <a:ext cx="448212" cy="384114"/>
          </a:xfrm>
          <a:prstGeom prst="rect">
            <a:avLst/>
          </a:prstGeom>
        </p:spPr>
      </p:pic>
      <p:sp>
        <p:nvSpPr>
          <p:cNvPr id="189" name="Freeform 114"/>
          <p:cNvSpPr>
            <a:spLocks noChangeAspect="1" noEditPoints="1"/>
          </p:cNvSpPr>
          <p:nvPr/>
        </p:nvSpPr>
        <p:spPr bwMode="auto">
          <a:xfrm>
            <a:off x="11088755" y="5610845"/>
            <a:ext cx="390630" cy="382848"/>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116" name="Picture 115"/>
          <p:cNvPicPr>
            <a:picLocks noChangeAspect="1"/>
          </p:cNvPicPr>
          <p:nvPr/>
        </p:nvPicPr>
        <p:blipFill>
          <a:blip r:embed="rId21" cstate="screen">
            <a:biLevel thresh="25000"/>
            <a:extLst>
              <a:ext uri="{28A0092B-C50C-407E-A947-70E740481C1C}">
                <a14:useLocalDpi xmlns:a14="http://schemas.microsoft.com/office/drawing/2010/main"/>
              </a:ext>
            </a:extLst>
          </a:blip>
          <a:stretch>
            <a:fillRect/>
          </a:stretch>
        </p:blipFill>
        <p:spPr>
          <a:xfrm>
            <a:off x="4186363" y="3626465"/>
            <a:ext cx="782308" cy="782308"/>
          </a:xfrm>
          <a:prstGeom prst="rect">
            <a:avLst/>
          </a:prstGeom>
        </p:spPr>
      </p:pic>
    </p:spTree>
    <p:extLst>
      <p:ext uri="{BB962C8B-B14F-4D97-AF65-F5344CB8AC3E}">
        <p14:creationId xmlns:p14="http://schemas.microsoft.com/office/powerpoint/2010/main" val="3801255459"/>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76715" y="1198865"/>
            <a:ext cx="2094133" cy="155884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3200" dirty="0">
                <a:gradFill>
                  <a:gsLst>
                    <a:gs pos="0">
                      <a:srgbClr val="FFFFFF"/>
                    </a:gs>
                    <a:gs pos="100000">
                      <a:srgbClr val="FFFFFF"/>
                    </a:gs>
                  </a:gsLst>
                  <a:lin ang="5400000" scaled="0"/>
                </a:gradFill>
                <a:latin typeface="Segoe UI"/>
                <a:ea typeface="Segoe UI" pitchFamily="34" charset="0"/>
                <a:cs typeface="Segoe UI" pitchFamily="34" charset="0"/>
              </a:rPr>
              <a:t>Blobs</a:t>
            </a:r>
          </a:p>
          <a:p>
            <a:pPr defTabSz="856596" fontAlgn="base">
              <a:spcBef>
                <a:spcPct val="0"/>
              </a:spcBef>
              <a:spcAft>
                <a:spcPct val="0"/>
              </a:spcAft>
              <a:defRPr/>
            </a:pPr>
            <a:r>
              <a:rPr lang="ru-RU" sz="1400" dirty="0">
                <a:gradFill>
                  <a:gsLst>
                    <a:gs pos="0">
                      <a:srgbClr val="FFFFFF"/>
                    </a:gs>
                    <a:gs pos="100000">
                      <a:srgbClr val="FFFFFF"/>
                    </a:gs>
                  </a:gsLst>
                  <a:lin ang="5400000" scaled="0"/>
                </a:gradFill>
                <a:latin typeface="Segoe UI"/>
                <a:ea typeface="Segoe UI" pitchFamily="34" charset="0"/>
                <a:cs typeface="Segoe UI" pitchFamily="34" charset="0"/>
              </a:rPr>
              <a:t>Масштабируемое</a:t>
            </a:r>
            <a:r>
              <a:rPr lang="en-US" sz="1400" dirty="0">
                <a:gradFill>
                  <a:gsLst>
                    <a:gs pos="0">
                      <a:srgbClr val="FFFFFF"/>
                    </a:gs>
                    <a:gs pos="100000">
                      <a:srgbClr val="FFFFFF"/>
                    </a:gs>
                  </a:gsLst>
                  <a:lin ang="5400000" scaled="0"/>
                </a:gradFill>
                <a:latin typeface="Segoe UI"/>
                <a:ea typeface="Segoe UI" pitchFamily="34" charset="0"/>
                <a:cs typeface="Segoe UI" pitchFamily="34" charset="0"/>
              </a:rPr>
              <a:t> </a:t>
            </a:r>
            <a:r>
              <a:rPr lang="ru-RU" sz="1400" dirty="0">
                <a:gradFill>
                  <a:gsLst>
                    <a:gs pos="0">
                      <a:srgbClr val="FFFFFF"/>
                    </a:gs>
                    <a:gs pos="100000">
                      <a:srgbClr val="FFFFFF"/>
                    </a:gs>
                  </a:gsLst>
                  <a:lin ang="5400000" scaled="0"/>
                </a:gradFill>
                <a:latin typeface="Segoe UI"/>
                <a:ea typeface="Segoe UI" pitchFamily="34" charset="0"/>
                <a:cs typeface="Segoe UI" pitchFamily="34" charset="0"/>
              </a:rPr>
              <a:t>облачное объектное хранилище (</a:t>
            </a:r>
            <a:r>
              <a:rPr lang="en-US" sz="1400" dirty="0">
                <a:gradFill>
                  <a:gsLst>
                    <a:gs pos="0">
                      <a:srgbClr val="FFFFFF"/>
                    </a:gs>
                    <a:gs pos="100000">
                      <a:srgbClr val="FFFFFF"/>
                    </a:gs>
                  </a:gsLst>
                  <a:lin ang="5400000" scaled="0"/>
                </a:gradFill>
                <a:ea typeface="Segoe UI" pitchFamily="34" charset="0"/>
                <a:cs typeface="Segoe UI" pitchFamily="34" charset="0"/>
              </a:rPr>
              <a:t>REST </a:t>
            </a:r>
            <a:r>
              <a:rPr lang="ru-RU" sz="1400" dirty="0">
                <a:gradFill>
                  <a:gsLst>
                    <a:gs pos="0">
                      <a:srgbClr val="FFFFFF"/>
                    </a:gs>
                    <a:gs pos="100000">
                      <a:srgbClr val="FFFFFF"/>
                    </a:gs>
                  </a:gsLst>
                  <a:lin ang="5400000" scaled="0"/>
                </a:gradFill>
                <a:latin typeface="Segoe UI"/>
                <a:ea typeface="Segoe UI" pitchFamily="34" charset="0"/>
                <a:cs typeface="Segoe UI" pitchFamily="34" charset="0"/>
              </a:rPr>
              <a:t>)</a:t>
            </a: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Azure PaaS </a:t>
            </a:r>
            <a:r>
              <a:rPr lang="ru-RU" dirty="0"/>
              <a:t>сервисы хранения данных</a:t>
            </a:r>
            <a:endParaRPr lang="en-US" dirty="0"/>
          </a:p>
        </p:txBody>
      </p:sp>
      <p:sp>
        <p:nvSpPr>
          <p:cNvPr id="10" name="Rectangle 9"/>
          <p:cNvSpPr/>
          <p:nvPr/>
        </p:nvSpPr>
        <p:spPr bwMode="auto">
          <a:xfrm>
            <a:off x="4697041" y="1199831"/>
            <a:ext cx="2252192" cy="1558845"/>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3308" dirty="0">
                <a:solidFill>
                  <a:srgbClr val="FFFFFF"/>
                </a:solidFill>
                <a:latin typeface="Segoe UI"/>
                <a:ea typeface="Segoe UI" pitchFamily="34" charset="0"/>
                <a:cs typeface="Segoe UI" pitchFamily="34" charset="0"/>
              </a:rPr>
              <a:t>Queues</a:t>
            </a:r>
          </a:p>
          <a:p>
            <a:pPr defTabSz="856596" fontAlgn="base">
              <a:spcBef>
                <a:spcPct val="0"/>
              </a:spcBef>
              <a:spcAft>
                <a:spcPct val="0"/>
              </a:spcAft>
              <a:defRPr/>
            </a:pPr>
            <a:r>
              <a:rPr lang="ru-RU" sz="1400" dirty="0">
                <a:solidFill>
                  <a:srgbClr val="FFFFFF"/>
                </a:solidFill>
                <a:latin typeface="Segoe UI"/>
                <a:ea typeface="Segoe UI" pitchFamily="34" charset="0"/>
                <a:cs typeface="Segoe UI" pitchFamily="34" charset="0"/>
              </a:rPr>
              <a:t>Надежная масштабируемая доставка сообщений</a:t>
            </a:r>
            <a:endParaRPr lang="en-US" sz="1400" dirty="0">
              <a:solidFill>
                <a:srgbClr val="FFFFFF"/>
              </a:solidFill>
              <a:latin typeface="Segoe UI"/>
              <a:ea typeface="Segoe UI" pitchFamily="34" charset="0"/>
              <a:cs typeface="Segoe UI" pitchFamily="34" charset="0"/>
            </a:endParaRPr>
          </a:p>
        </p:txBody>
      </p:sp>
      <p:sp>
        <p:nvSpPr>
          <p:cNvPr id="11" name="Rectangle 10"/>
          <p:cNvSpPr/>
          <p:nvPr/>
        </p:nvSpPr>
        <p:spPr bwMode="auto">
          <a:xfrm>
            <a:off x="2426676" y="1199147"/>
            <a:ext cx="2214655" cy="155884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3308"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56596" fontAlgn="base">
              <a:spcBef>
                <a:spcPct val="0"/>
              </a:spcBef>
              <a:spcAft>
                <a:spcPct val="0"/>
              </a:spcAft>
              <a:defRPr/>
            </a:pPr>
            <a:r>
              <a:rPr lang="ru-RU" sz="1655" dirty="0">
                <a:gradFill>
                  <a:gsLst>
                    <a:gs pos="0">
                      <a:srgbClr val="FFFFFF"/>
                    </a:gs>
                    <a:gs pos="100000">
                      <a:srgbClr val="FFFFFF"/>
                    </a:gs>
                  </a:gsLst>
                  <a:lin ang="5400000" scaled="0"/>
                </a:gradFill>
                <a:latin typeface="Segoe UI"/>
                <a:ea typeface="Segoe UI" pitchFamily="34" charset="0"/>
                <a:cs typeface="Segoe UI" pitchFamily="34" charset="0"/>
              </a:rPr>
              <a:t>Авто-масштабируемое </a:t>
            </a:r>
            <a:r>
              <a:rPr lang="en-US" sz="1655" dirty="0">
                <a:gradFill>
                  <a:gsLst>
                    <a:gs pos="0">
                      <a:srgbClr val="FFFFFF"/>
                    </a:gs>
                    <a:gs pos="100000">
                      <a:srgbClr val="FFFFFF"/>
                    </a:gs>
                  </a:gsLst>
                  <a:lin ang="5400000" scaled="0"/>
                </a:gradFill>
                <a:latin typeface="Segoe UI"/>
                <a:ea typeface="Segoe UI" pitchFamily="34" charset="0"/>
                <a:cs typeface="Segoe UI" pitchFamily="34" charset="0"/>
              </a:rPr>
              <a:t>NoSQL </a:t>
            </a:r>
            <a:r>
              <a:rPr lang="ru-RU" sz="1655" dirty="0">
                <a:gradFill>
                  <a:gsLst>
                    <a:gs pos="0">
                      <a:srgbClr val="FFFFFF"/>
                    </a:gs>
                    <a:gs pos="100000">
                      <a:srgbClr val="FFFFFF"/>
                    </a:gs>
                  </a:gsLst>
                  <a:lin ang="5400000" scaled="0"/>
                </a:gradFill>
                <a:latin typeface="Segoe UI"/>
                <a:ea typeface="Segoe UI" pitchFamily="34" charset="0"/>
                <a:cs typeface="Segoe UI" pitchFamily="34" charset="0"/>
              </a:rPr>
              <a:t>хранилище</a:t>
            </a:r>
            <a:endParaRPr lang="en-US" sz="1655"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596" fontAlgn="base">
              <a:spcBef>
                <a:spcPct val="0"/>
              </a:spcBef>
              <a:spcAft>
                <a:spcPct val="0"/>
              </a:spcAft>
              <a:defRPr/>
            </a:pPr>
            <a:endParaRPr lang="en-US" sz="165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7013996" y="1199830"/>
            <a:ext cx="2214655" cy="1558845"/>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3308"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596" fontAlgn="base">
              <a:spcBef>
                <a:spcPct val="0"/>
              </a:spcBef>
              <a:spcAft>
                <a:spcPct val="0"/>
              </a:spcAft>
              <a:defRPr/>
            </a:pPr>
            <a:r>
              <a:rPr lang="ru-RU" sz="1655" dirty="0">
                <a:gradFill>
                  <a:gsLst>
                    <a:gs pos="0">
                      <a:srgbClr val="FFFFFF"/>
                    </a:gs>
                    <a:gs pos="100000">
                      <a:srgbClr val="FFFFFF"/>
                    </a:gs>
                  </a:gsLst>
                  <a:lin ang="5400000" scaled="0"/>
                </a:gradFill>
                <a:latin typeface="Segoe UI"/>
                <a:ea typeface="Segoe UI" pitchFamily="34" charset="0"/>
                <a:cs typeface="Segoe UI" pitchFamily="34" charset="0"/>
              </a:rPr>
              <a:t>Постоянные диски для </a:t>
            </a:r>
            <a:r>
              <a:rPr lang="en-US" sz="1655" dirty="0">
                <a:gradFill>
                  <a:gsLst>
                    <a:gs pos="0">
                      <a:srgbClr val="FFFFFF"/>
                    </a:gs>
                    <a:gs pos="100000">
                      <a:srgbClr val="FFFFFF"/>
                    </a:gs>
                  </a:gsLst>
                  <a:lin ang="5400000" scaled="0"/>
                </a:gradFill>
                <a:latin typeface="Segoe UI"/>
                <a:ea typeface="Segoe UI" pitchFamily="34" charset="0"/>
                <a:cs typeface="Segoe UI" pitchFamily="34" charset="0"/>
              </a:rPr>
              <a:t>Azure IaaS VMs”</a:t>
            </a:r>
          </a:p>
        </p:txBody>
      </p:sp>
      <p:sp>
        <p:nvSpPr>
          <p:cNvPr id="8" name="Rectangle 7"/>
          <p:cNvSpPr/>
          <p:nvPr/>
        </p:nvSpPr>
        <p:spPr bwMode="auto">
          <a:xfrm>
            <a:off x="9283777" y="1199450"/>
            <a:ext cx="2214655" cy="1558845"/>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3308"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596" fontAlgn="base">
              <a:spcBef>
                <a:spcPct val="0"/>
              </a:spcBef>
              <a:spcAft>
                <a:spcPct val="0"/>
              </a:spcAft>
              <a:defRPr/>
            </a:pPr>
            <a:r>
              <a:rPr lang="en-US" sz="1655" dirty="0">
                <a:gradFill>
                  <a:gsLst>
                    <a:gs pos="0">
                      <a:srgbClr val="FFFFFF"/>
                    </a:gs>
                    <a:gs pos="100000">
                      <a:srgbClr val="FFFFFF"/>
                    </a:gs>
                  </a:gsLst>
                  <a:lin ang="5400000" scaled="0"/>
                </a:gradFill>
                <a:latin typeface="Segoe UI"/>
                <a:ea typeface="Segoe UI" pitchFamily="34" charset="0"/>
                <a:cs typeface="Segoe UI" pitchFamily="34" charset="0"/>
              </a:rPr>
              <a:t>“SMB </a:t>
            </a:r>
            <a:r>
              <a:rPr lang="ru-RU" sz="1655" dirty="0">
                <a:gradFill>
                  <a:gsLst>
                    <a:gs pos="0">
                      <a:srgbClr val="FFFFFF"/>
                    </a:gs>
                    <a:gs pos="100000">
                      <a:srgbClr val="FFFFFF"/>
                    </a:gs>
                  </a:gsLst>
                  <a:lin ang="5400000" scaled="0"/>
                </a:gradFill>
                <a:latin typeface="Segoe UI"/>
                <a:ea typeface="Segoe UI" pitchFamily="34" charset="0"/>
                <a:cs typeface="Segoe UI" pitchFamily="34" charset="0"/>
              </a:rPr>
              <a:t>доступ к </a:t>
            </a:r>
            <a:r>
              <a:rPr lang="en-US" sz="1655" dirty="0">
                <a:gradFill>
                  <a:gsLst>
                    <a:gs pos="0">
                      <a:srgbClr val="FFFFFF"/>
                    </a:gs>
                    <a:gs pos="100000">
                      <a:srgbClr val="FFFFFF"/>
                    </a:gs>
                  </a:gsLst>
                  <a:lin ang="5400000" scaled="0"/>
                </a:gradFill>
                <a:latin typeface="Segoe UI"/>
                <a:ea typeface="Segoe UI" pitchFamily="34" charset="0"/>
                <a:cs typeface="Segoe UI" pitchFamily="34" charset="0"/>
              </a:rPr>
              <a:t>Azure Storage”</a:t>
            </a:r>
          </a:p>
        </p:txBody>
      </p:sp>
      <p:sp>
        <p:nvSpPr>
          <p:cNvPr id="9" name="Rectangle 8"/>
          <p:cNvSpPr/>
          <p:nvPr/>
        </p:nvSpPr>
        <p:spPr bwMode="auto">
          <a:xfrm>
            <a:off x="270066" y="3280302"/>
            <a:ext cx="2094133" cy="155884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2353" dirty="0">
                <a:solidFill>
                  <a:srgbClr val="404040"/>
                </a:solidFill>
                <a:latin typeface="Segoe UI"/>
                <a:ea typeface="Segoe UI" pitchFamily="34" charset="0"/>
                <a:cs typeface="Segoe UI" pitchFamily="34" charset="0"/>
              </a:rPr>
              <a:t>Data Lake</a:t>
            </a:r>
          </a:p>
          <a:p>
            <a:pPr defTabSz="856596" fontAlgn="base">
              <a:spcBef>
                <a:spcPct val="0"/>
              </a:spcBef>
              <a:spcAft>
                <a:spcPct val="0"/>
              </a:spcAft>
              <a:defRPr/>
            </a:pPr>
            <a:r>
              <a:rPr lang="en-US" sz="1655" dirty="0">
                <a:solidFill>
                  <a:srgbClr val="404040"/>
                </a:solidFill>
                <a:latin typeface="Segoe UI"/>
                <a:ea typeface="Segoe UI" pitchFamily="34" charset="0"/>
                <a:cs typeface="Segoe UI" pitchFamily="34" charset="0"/>
              </a:rPr>
              <a:t>Big Data </a:t>
            </a:r>
            <a:r>
              <a:rPr lang="ru-RU" sz="1655" dirty="0">
                <a:solidFill>
                  <a:srgbClr val="404040"/>
                </a:solidFill>
                <a:latin typeface="Segoe UI"/>
                <a:ea typeface="Segoe UI" pitchFamily="34" charset="0"/>
                <a:cs typeface="Segoe UI" pitchFamily="34" charset="0"/>
              </a:rPr>
              <a:t>аналитика с поддержкой </a:t>
            </a:r>
            <a:r>
              <a:rPr lang="en-US" sz="1655" dirty="0">
                <a:solidFill>
                  <a:srgbClr val="404040"/>
                </a:solidFill>
                <a:latin typeface="Segoe UI"/>
                <a:ea typeface="Segoe UI" pitchFamily="34" charset="0"/>
                <a:cs typeface="Segoe UI" pitchFamily="34" charset="0"/>
              </a:rPr>
              <a:t>HDFS</a:t>
            </a:r>
          </a:p>
        </p:txBody>
      </p:sp>
      <p:sp>
        <p:nvSpPr>
          <p:cNvPr id="13" name="Rectangle 12"/>
          <p:cNvSpPr/>
          <p:nvPr/>
        </p:nvSpPr>
        <p:spPr bwMode="auto">
          <a:xfrm>
            <a:off x="4699445" y="3280301"/>
            <a:ext cx="2252192" cy="15588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2353" dirty="0">
                <a:solidFill>
                  <a:srgbClr val="404040"/>
                </a:solidFill>
                <a:latin typeface="Segoe UI"/>
                <a:ea typeface="Segoe UI" pitchFamily="34" charset="0"/>
                <a:cs typeface="Segoe UI" pitchFamily="34" charset="0"/>
              </a:rPr>
              <a:t>Service Bus</a:t>
            </a:r>
            <a:endParaRPr lang="en-US" sz="3308" dirty="0">
              <a:solidFill>
                <a:srgbClr val="404040"/>
              </a:solidFill>
              <a:latin typeface="Segoe UI"/>
              <a:ea typeface="Segoe UI" pitchFamily="34" charset="0"/>
              <a:cs typeface="Segoe UI" pitchFamily="34" charset="0"/>
            </a:endParaRPr>
          </a:p>
          <a:p>
            <a:pPr defTabSz="856596" fontAlgn="base">
              <a:spcBef>
                <a:spcPct val="0"/>
              </a:spcBef>
              <a:spcAft>
                <a:spcPct val="0"/>
              </a:spcAft>
              <a:defRPr/>
            </a:pPr>
            <a:r>
              <a:rPr lang="ru-RU" sz="1655" dirty="0">
                <a:solidFill>
                  <a:srgbClr val="404040"/>
                </a:solidFill>
                <a:latin typeface="Segoe UI"/>
                <a:ea typeface="Segoe UI" pitchFamily="34" charset="0"/>
                <a:cs typeface="Segoe UI" pitchFamily="34" charset="0"/>
              </a:rPr>
              <a:t>Надежные сообщения в облаке как сервис</a:t>
            </a:r>
            <a:endParaRPr lang="en-US" sz="1655" dirty="0">
              <a:solidFill>
                <a:srgbClr val="404040"/>
              </a:solidFill>
              <a:latin typeface="Segoe UI"/>
              <a:ea typeface="Segoe UI" pitchFamily="34" charset="0"/>
              <a:cs typeface="Segoe UI" pitchFamily="34" charset="0"/>
            </a:endParaRPr>
          </a:p>
        </p:txBody>
      </p:sp>
      <p:sp>
        <p:nvSpPr>
          <p:cNvPr id="14" name="Rectangle 13"/>
          <p:cNvSpPr/>
          <p:nvPr/>
        </p:nvSpPr>
        <p:spPr bwMode="auto">
          <a:xfrm>
            <a:off x="2429079" y="3279619"/>
            <a:ext cx="2214655" cy="15588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2353" dirty="0">
                <a:solidFill>
                  <a:srgbClr val="404040"/>
                </a:solidFill>
                <a:latin typeface="Segoe UI"/>
                <a:ea typeface="Segoe UI" pitchFamily="34" charset="0"/>
                <a:cs typeface="Segoe UI" pitchFamily="34" charset="0"/>
              </a:rPr>
              <a:t>Cosmos DB</a:t>
            </a:r>
          </a:p>
          <a:p>
            <a:pPr defTabSz="856596" fontAlgn="base">
              <a:spcBef>
                <a:spcPct val="0"/>
              </a:spcBef>
              <a:spcAft>
                <a:spcPct val="0"/>
              </a:spcAft>
              <a:defRPr/>
            </a:pPr>
            <a:r>
              <a:rPr lang="en-US" sz="1655" dirty="0">
                <a:solidFill>
                  <a:srgbClr val="404040"/>
                </a:solidFill>
                <a:latin typeface="Segoe UI"/>
                <a:ea typeface="Segoe UI" pitchFamily="34" charset="0"/>
                <a:cs typeface="Segoe UI" pitchFamily="34" charset="0"/>
              </a:rPr>
              <a:t>NoSQL </a:t>
            </a:r>
            <a:r>
              <a:rPr lang="ru-RU" sz="1655" dirty="0">
                <a:solidFill>
                  <a:srgbClr val="404040"/>
                </a:solidFill>
                <a:latin typeface="Segoe UI"/>
                <a:ea typeface="Segoe UI" pitchFamily="34" charset="0"/>
                <a:cs typeface="Segoe UI" pitchFamily="34" charset="0"/>
              </a:rPr>
              <a:t>БД планетарного масштаба с </a:t>
            </a:r>
            <a:r>
              <a:rPr lang="en-US" sz="1655" dirty="0">
                <a:solidFill>
                  <a:srgbClr val="404040"/>
                </a:solidFill>
                <a:latin typeface="Segoe UI"/>
                <a:ea typeface="Segoe UI" pitchFamily="34" charset="0"/>
                <a:cs typeface="Segoe UI" pitchFamily="34" charset="0"/>
              </a:rPr>
              <a:t>MongoDB API</a:t>
            </a:r>
          </a:p>
          <a:p>
            <a:pPr defTabSz="856596" fontAlgn="base">
              <a:spcBef>
                <a:spcPct val="0"/>
              </a:spcBef>
              <a:spcAft>
                <a:spcPct val="0"/>
              </a:spcAft>
              <a:defRPr/>
            </a:pPr>
            <a:endParaRPr lang="en-US" sz="1655" dirty="0">
              <a:solidFill>
                <a:srgbClr val="404040"/>
              </a:solidFill>
              <a:latin typeface="Segoe UI"/>
              <a:ea typeface="Segoe UI" pitchFamily="34" charset="0"/>
              <a:cs typeface="Segoe UI" pitchFamily="34" charset="0"/>
            </a:endParaRPr>
          </a:p>
        </p:txBody>
      </p:sp>
      <p:sp>
        <p:nvSpPr>
          <p:cNvPr id="15" name="Rectangle 14"/>
          <p:cNvSpPr/>
          <p:nvPr/>
        </p:nvSpPr>
        <p:spPr bwMode="auto">
          <a:xfrm>
            <a:off x="270067" y="4923514"/>
            <a:ext cx="2094133" cy="15899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2000" dirty="0">
                <a:solidFill>
                  <a:srgbClr val="404040"/>
                </a:solidFill>
                <a:latin typeface="Segoe UI"/>
                <a:ea typeface="Segoe UI" pitchFamily="34" charset="0"/>
                <a:cs typeface="Segoe UI" pitchFamily="34" charset="0"/>
              </a:rPr>
              <a:t>Azure SQL DB</a:t>
            </a:r>
            <a:r>
              <a:rPr lang="ru-RU" sz="2000" dirty="0">
                <a:solidFill>
                  <a:srgbClr val="404040"/>
                </a:solidFill>
                <a:latin typeface="Segoe UI"/>
                <a:ea typeface="Segoe UI" pitchFamily="34" charset="0"/>
                <a:cs typeface="Segoe UI" pitchFamily="34" charset="0"/>
              </a:rPr>
              <a:t> + </a:t>
            </a:r>
            <a:r>
              <a:rPr lang="en-US" sz="2000" dirty="0">
                <a:solidFill>
                  <a:srgbClr val="404040"/>
                </a:solidFill>
                <a:latin typeface="Segoe UI"/>
                <a:ea typeface="Segoe UI" pitchFamily="34" charset="0"/>
                <a:cs typeface="Segoe UI" pitchFamily="34" charset="0"/>
              </a:rPr>
              <a:t>Instance</a:t>
            </a:r>
            <a:endParaRPr lang="en-US" sz="2353" dirty="0">
              <a:solidFill>
                <a:srgbClr val="404040"/>
              </a:solidFill>
              <a:latin typeface="Segoe UI"/>
              <a:ea typeface="Segoe UI" pitchFamily="34" charset="0"/>
              <a:cs typeface="Segoe UI" pitchFamily="34" charset="0"/>
            </a:endParaRPr>
          </a:p>
          <a:p>
            <a:pPr defTabSz="856596" fontAlgn="base">
              <a:spcBef>
                <a:spcPct val="0"/>
              </a:spcBef>
              <a:spcAft>
                <a:spcPct val="0"/>
              </a:spcAft>
              <a:defRPr/>
            </a:pPr>
            <a:r>
              <a:rPr lang="ru-RU" sz="1655" dirty="0">
                <a:solidFill>
                  <a:srgbClr val="404040"/>
                </a:solidFill>
                <a:latin typeface="Segoe UI"/>
                <a:ea typeface="Segoe UI" pitchFamily="34" charset="0"/>
                <a:cs typeface="Segoe UI" pitchFamily="34" charset="0"/>
              </a:rPr>
              <a:t>Управляемая реляционная </a:t>
            </a:r>
            <a:r>
              <a:rPr lang="en-US" sz="1655" dirty="0">
                <a:solidFill>
                  <a:srgbClr val="404040"/>
                </a:solidFill>
                <a:latin typeface="Segoe UI"/>
                <a:ea typeface="Segoe UI" pitchFamily="34" charset="0"/>
                <a:cs typeface="Segoe UI" pitchFamily="34" charset="0"/>
              </a:rPr>
              <a:t>SQL </a:t>
            </a:r>
            <a:r>
              <a:rPr lang="ru-RU" sz="1655" dirty="0">
                <a:solidFill>
                  <a:srgbClr val="404040"/>
                </a:solidFill>
                <a:latin typeface="Segoe UI"/>
                <a:ea typeface="Segoe UI" pitchFamily="34" charset="0"/>
                <a:cs typeface="Segoe UI" pitchFamily="34" charset="0"/>
              </a:rPr>
              <a:t>БД</a:t>
            </a:r>
            <a:endParaRPr lang="en-US" sz="1655" dirty="0">
              <a:solidFill>
                <a:srgbClr val="404040"/>
              </a:solidFill>
              <a:latin typeface="Segoe UI"/>
              <a:ea typeface="Segoe UI" pitchFamily="34" charset="0"/>
              <a:cs typeface="Segoe UI" pitchFamily="34" charset="0"/>
            </a:endParaRPr>
          </a:p>
          <a:p>
            <a:pPr defTabSz="856596" fontAlgn="base">
              <a:spcBef>
                <a:spcPct val="0"/>
              </a:spcBef>
              <a:spcAft>
                <a:spcPct val="0"/>
              </a:spcAft>
              <a:defRPr/>
            </a:pPr>
            <a:endParaRPr lang="en-US" sz="1655" dirty="0">
              <a:solidFill>
                <a:srgbClr val="404040"/>
              </a:solidFill>
              <a:latin typeface="Segoe UI"/>
              <a:ea typeface="Segoe UI" pitchFamily="34" charset="0"/>
              <a:cs typeface="Segoe UI" pitchFamily="34" charset="0"/>
            </a:endParaRPr>
          </a:p>
        </p:txBody>
      </p:sp>
      <p:sp>
        <p:nvSpPr>
          <p:cNvPr id="16" name="Rectangle 15"/>
          <p:cNvSpPr/>
          <p:nvPr/>
        </p:nvSpPr>
        <p:spPr bwMode="auto">
          <a:xfrm>
            <a:off x="7031585" y="3279619"/>
            <a:ext cx="2252192" cy="15588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2353" dirty="0" err="1">
                <a:solidFill>
                  <a:srgbClr val="404040"/>
                </a:solidFill>
                <a:latin typeface="Segoe UI"/>
                <a:ea typeface="Segoe UI" pitchFamily="34" charset="0"/>
                <a:cs typeface="Segoe UI" pitchFamily="34" charset="0"/>
              </a:rPr>
              <a:t>Redis</a:t>
            </a:r>
            <a:r>
              <a:rPr lang="en-US" sz="2353" dirty="0">
                <a:solidFill>
                  <a:srgbClr val="404040"/>
                </a:solidFill>
                <a:latin typeface="Segoe UI"/>
                <a:ea typeface="Segoe UI" pitchFamily="34" charset="0"/>
                <a:cs typeface="Segoe UI" pitchFamily="34" charset="0"/>
              </a:rPr>
              <a:t> cache</a:t>
            </a:r>
            <a:endParaRPr lang="en-US" sz="3308" dirty="0">
              <a:solidFill>
                <a:srgbClr val="404040"/>
              </a:solidFill>
              <a:latin typeface="Segoe UI"/>
              <a:ea typeface="Segoe UI" pitchFamily="34" charset="0"/>
              <a:cs typeface="Segoe UI" pitchFamily="34" charset="0"/>
            </a:endParaRPr>
          </a:p>
          <a:p>
            <a:pPr defTabSz="856596" fontAlgn="base">
              <a:spcBef>
                <a:spcPct val="0"/>
              </a:spcBef>
              <a:spcAft>
                <a:spcPct val="0"/>
              </a:spcAft>
              <a:defRPr/>
            </a:pPr>
            <a:r>
              <a:rPr lang="en-US" sz="1655" dirty="0">
                <a:solidFill>
                  <a:srgbClr val="404040"/>
                </a:solidFill>
                <a:latin typeface="Segoe UI"/>
                <a:ea typeface="Segoe UI" pitchFamily="34" charset="0"/>
                <a:cs typeface="Segoe UI" pitchFamily="34" charset="0"/>
              </a:rPr>
              <a:t>“High throughput, consistent low-latency data access”</a:t>
            </a:r>
          </a:p>
        </p:txBody>
      </p:sp>
      <p:sp>
        <p:nvSpPr>
          <p:cNvPr id="17" name="Rectangle 16"/>
          <p:cNvSpPr/>
          <p:nvPr/>
        </p:nvSpPr>
        <p:spPr bwMode="auto">
          <a:xfrm>
            <a:off x="2426676" y="4923514"/>
            <a:ext cx="2214655" cy="15899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58" tIns="137085" rIns="171358" bIns="137085" numCol="1" spcCol="0" rtlCol="0" fromWordArt="0" anchor="t" anchorCtr="0" forceAA="0" compatLnSpc="1">
            <a:prstTxWarp prst="textNoShape">
              <a:avLst/>
            </a:prstTxWarp>
            <a:noAutofit/>
          </a:bodyPr>
          <a:lstStyle/>
          <a:p>
            <a:pPr defTabSz="873722" fontAlgn="base">
              <a:spcBef>
                <a:spcPct val="0"/>
              </a:spcBef>
              <a:spcAft>
                <a:spcPct val="0"/>
              </a:spcAft>
              <a:defRPr/>
            </a:pPr>
            <a:r>
              <a:rPr lang="en-US" sz="2353" dirty="0">
                <a:solidFill>
                  <a:srgbClr val="404040"/>
                </a:solidFill>
                <a:latin typeface="Segoe UI"/>
                <a:cs typeface="Segoe UI" pitchFamily="34" charset="0"/>
              </a:rPr>
              <a:t>SQL Data Warehouse</a:t>
            </a:r>
          </a:p>
          <a:p>
            <a:pPr defTabSz="873722" fontAlgn="base">
              <a:spcBef>
                <a:spcPct val="0"/>
              </a:spcBef>
              <a:spcAft>
                <a:spcPct val="0"/>
              </a:spcAft>
              <a:defRPr/>
            </a:pPr>
            <a:r>
              <a:rPr lang="ru-RU" sz="1600" dirty="0">
                <a:solidFill>
                  <a:srgbClr val="404040"/>
                </a:solidFill>
                <a:latin typeface="Segoe UI"/>
                <a:ea typeface="Segoe UI" pitchFamily="34" charset="0"/>
                <a:cs typeface="Segoe UI" pitchFamily="34" charset="0"/>
              </a:rPr>
              <a:t>Эластичное хранилище данных как сервис</a:t>
            </a:r>
            <a:endParaRPr lang="en-US" sz="1600" dirty="0">
              <a:solidFill>
                <a:srgbClr val="404040"/>
              </a:solidFill>
              <a:latin typeface="Segoe UI"/>
              <a:ea typeface="Segoe UI" pitchFamily="34" charset="0"/>
              <a:cs typeface="Segoe UI" pitchFamily="34" charset="0"/>
            </a:endParaRPr>
          </a:p>
          <a:p>
            <a:pPr defTabSz="873722" fontAlgn="base">
              <a:spcBef>
                <a:spcPct val="0"/>
              </a:spcBef>
              <a:spcAft>
                <a:spcPct val="0"/>
              </a:spcAft>
              <a:defRPr/>
            </a:pPr>
            <a:endParaRPr lang="en-US" sz="1688" dirty="0">
              <a:solidFill>
                <a:srgbClr val="404040"/>
              </a:solidFill>
              <a:latin typeface="Segoe UI"/>
              <a:ea typeface="Segoe UI" pitchFamily="34" charset="0"/>
              <a:cs typeface="Segoe UI" pitchFamily="34" charset="0"/>
            </a:endParaRPr>
          </a:p>
        </p:txBody>
      </p:sp>
      <p:sp>
        <p:nvSpPr>
          <p:cNvPr id="18" name="Left Brace 17"/>
          <p:cNvSpPr/>
          <p:nvPr/>
        </p:nvSpPr>
        <p:spPr>
          <a:xfrm rot="16200000">
            <a:off x="9155048" y="586922"/>
            <a:ext cx="220817" cy="4583472"/>
          </a:xfrm>
          <a:prstGeom prst="leftBrace">
            <a:avLst>
              <a:gd name="adj1" fmla="val 8333"/>
              <a:gd name="adj2" fmla="val 8372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336">
              <a:defRPr/>
            </a:pPr>
            <a:endParaRPr lang="en-US" sz="1836">
              <a:solidFill>
                <a:srgbClr val="FFFFFF"/>
              </a:solidFill>
              <a:latin typeface="Segoe UI"/>
            </a:endParaRPr>
          </a:p>
        </p:txBody>
      </p:sp>
      <p:sp>
        <p:nvSpPr>
          <p:cNvPr id="19" name="TextBox 18"/>
          <p:cNvSpPr txBox="1"/>
          <p:nvPr/>
        </p:nvSpPr>
        <p:spPr>
          <a:xfrm>
            <a:off x="8951496" y="2878658"/>
            <a:ext cx="3403498" cy="474522"/>
          </a:xfrm>
          <a:prstGeom prst="rect">
            <a:avLst/>
          </a:prstGeom>
          <a:noFill/>
        </p:spPr>
        <p:txBody>
          <a:bodyPr wrap="square" lIns="171353" tIns="137081" rIns="171353" bIns="137081" rtlCol="0">
            <a:spAutoFit/>
          </a:bodyPr>
          <a:lstStyle/>
          <a:p>
            <a:pPr algn="ctr" defTabSz="873996">
              <a:lnSpc>
                <a:spcPct val="90000"/>
              </a:lnSpc>
              <a:spcAft>
                <a:spcPts val="562"/>
              </a:spcAft>
              <a:defRPr/>
            </a:pPr>
            <a:r>
              <a:rPr lang="ru-RU" sz="1427" dirty="0">
                <a:solidFill>
                  <a:srgbClr val="FFFFFF"/>
                </a:solidFill>
                <a:latin typeface="Segoe UI"/>
              </a:rPr>
              <a:t>Доступно в</a:t>
            </a:r>
            <a:r>
              <a:rPr lang="en-US" sz="1427" dirty="0">
                <a:solidFill>
                  <a:srgbClr val="FFFFFF"/>
                </a:solidFill>
                <a:latin typeface="Segoe UI"/>
              </a:rPr>
              <a:t> Windows &amp; Linux VMs</a:t>
            </a:r>
          </a:p>
        </p:txBody>
      </p:sp>
      <p:sp>
        <p:nvSpPr>
          <p:cNvPr id="20" name="Rectangle 19"/>
          <p:cNvSpPr/>
          <p:nvPr/>
        </p:nvSpPr>
        <p:spPr bwMode="auto">
          <a:xfrm>
            <a:off x="9339488" y="3279619"/>
            <a:ext cx="2258776" cy="15899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58" tIns="137085" rIns="171358" bIns="137085" numCol="1" spcCol="0" rtlCol="0" fromWordArt="0" anchor="t" anchorCtr="0" forceAA="0" compatLnSpc="1">
            <a:prstTxWarp prst="textNoShape">
              <a:avLst/>
            </a:prstTxWarp>
            <a:noAutofit/>
          </a:bodyPr>
          <a:lstStyle/>
          <a:p>
            <a:pPr defTabSz="873722" fontAlgn="base">
              <a:spcBef>
                <a:spcPct val="0"/>
              </a:spcBef>
              <a:spcAft>
                <a:spcPct val="0"/>
              </a:spcAft>
              <a:defRPr/>
            </a:pPr>
            <a:r>
              <a:rPr lang="en-US" sz="2353" dirty="0">
                <a:solidFill>
                  <a:srgbClr val="404040"/>
                </a:solidFill>
                <a:latin typeface="Segoe UI"/>
                <a:cs typeface="Segoe UI" pitchFamily="34" charset="0"/>
              </a:rPr>
              <a:t>Azure Search</a:t>
            </a:r>
          </a:p>
          <a:p>
            <a:pPr defTabSz="873722" fontAlgn="base">
              <a:spcBef>
                <a:spcPct val="0"/>
              </a:spcBef>
              <a:spcAft>
                <a:spcPct val="0"/>
              </a:spcAft>
              <a:defRPr/>
            </a:pPr>
            <a:r>
              <a:rPr lang="ru-RU" sz="1600" dirty="0">
                <a:solidFill>
                  <a:srgbClr val="404040"/>
                </a:solidFill>
                <a:latin typeface="Segoe UI"/>
                <a:ea typeface="Segoe UI" pitchFamily="34" charset="0"/>
                <a:cs typeface="Segoe UI" pitchFamily="34" charset="0"/>
              </a:rPr>
              <a:t>Облачное индексирование и мгновенный поиск</a:t>
            </a:r>
            <a:endParaRPr lang="en-US" sz="1600" dirty="0">
              <a:solidFill>
                <a:srgbClr val="404040"/>
              </a:solidFill>
              <a:latin typeface="Segoe UI"/>
              <a:ea typeface="Segoe UI" pitchFamily="34" charset="0"/>
              <a:cs typeface="Segoe UI" pitchFamily="34" charset="0"/>
            </a:endParaRPr>
          </a:p>
          <a:p>
            <a:pPr defTabSz="873722" fontAlgn="base">
              <a:spcBef>
                <a:spcPct val="0"/>
              </a:spcBef>
              <a:spcAft>
                <a:spcPct val="0"/>
              </a:spcAft>
              <a:defRPr/>
            </a:pPr>
            <a:endParaRPr lang="en-US" sz="1688" dirty="0">
              <a:solidFill>
                <a:srgbClr val="404040"/>
              </a:soli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5A11E1B3-640C-48B1-BA18-2655C5B9D6C3}"/>
              </a:ext>
            </a:extLst>
          </p:cNvPr>
          <p:cNvSpPr/>
          <p:nvPr/>
        </p:nvSpPr>
        <p:spPr bwMode="auto">
          <a:xfrm>
            <a:off x="4694638" y="4923514"/>
            <a:ext cx="2254596" cy="15899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2353" dirty="0">
                <a:solidFill>
                  <a:srgbClr val="404040"/>
                </a:solidFill>
                <a:latin typeface="Segoe UI"/>
                <a:ea typeface="Segoe UI" pitchFamily="34" charset="0"/>
                <a:cs typeface="Segoe UI" pitchFamily="34" charset="0"/>
              </a:rPr>
              <a:t>Azure DB MySQL</a:t>
            </a:r>
            <a:endParaRPr lang="en-US" sz="3308" dirty="0">
              <a:solidFill>
                <a:srgbClr val="404040"/>
              </a:solidFill>
              <a:latin typeface="Segoe UI"/>
              <a:ea typeface="Segoe UI" pitchFamily="34" charset="0"/>
              <a:cs typeface="Segoe UI" pitchFamily="34" charset="0"/>
            </a:endParaRPr>
          </a:p>
          <a:p>
            <a:pPr defTabSz="856596" fontAlgn="base">
              <a:spcBef>
                <a:spcPct val="0"/>
              </a:spcBef>
              <a:spcAft>
                <a:spcPct val="0"/>
              </a:spcAft>
            </a:pPr>
            <a:r>
              <a:rPr lang="ru-RU" sz="1655" dirty="0">
                <a:solidFill>
                  <a:srgbClr val="404040"/>
                </a:solidFill>
                <a:latin typeface="Segoe UI"/>
                <a:ea typeface="Segoe UI" pitchFamily="34" charset="0"/>
                <a:cs typeface="Segoe UI" pitchFamily="34" charset="0"/>
              </a:rPr>
              <a:t>Управляемая</a:t>
            </a:r>
            <a:r>
              <a:rPr lang="en-US" sz="1655" dirty="0">
                <a:solidFill>
                  <a:srgbClr val="404040"/>
                </a:solidFill>
                <a:latin typeface="Segoe UI"/>
                <a:ea typeface="Segoe UI" pitchFamily="34" charset="0"/>
                <a:cs typeface="Segoe UI" pitchFamily="34" charset="0"/>
              </a:rPr>
              <a:t> MySQL </a:t>
            </a:r>
            <a:r>
              <a:rPr lang="ru-RU" sz="1655" dirty="0">
                <a:solidFill>
                  <a:srgbClr val="404040"/>
                </a:solidFill>
                <a:latin typeface="Segoe UI"/>
                <a:ea typeface="Segoe UI" pitchFamily="34" charset="0"/>
                <a:cs typeface="Segoe UI" pitchFamily="34" charset="0"/>
              </a:rPr>
              <a:t>БД </a:t>
            </a:r>
            <a:r>
              <a:rPr lang="en-US" sz="1655" dirty="0">
                <a:solidFill>
                  <a:srgbClr val="404040"/>
                </a:solidFill>
                <a:latin typeface="Segoe UI"/>
                <a:ea typeface="Segoe UI" pitchFamily="34" charset="0"/>
                <a:cs typeface="Segoe UI" pitchFamily="34" charset="0"/>
              </a:rPr>
              <a:t>(preview)</a:t>
            </a:r>
          </a:p>
        </p:txBody>
      </p:sp>
      <p:sp>
        <p:nvSpPr>
          <p:cNvPr id="22" name="Rectangle 21">
            <a:extLst>
              <a:ext uri="{FF2B5EF4-FFF2-40B4-BE49-F238E27FC236}">
                <a16:creationId xmlns:a16="http://schemas.microsoft.com/office/drawing/2014/main" id="{AB9D4175-9144-4E09-913C-022EDEE01BAD}"/>
              </a:ext>
            </a:extLst>
          </p:cNvPr>
          <p:cNvSpPr/>
          <p:nvPr/>
        </p:nvSpPr>
        <p:spPr bwMode="auto">
          <a:xfrm>
            <a:off x="7031585" y="4923514"/>
            <a:ext cx="2252192" cy="15899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2353" dirty="0">
                <a:solidFill>
                  <a:srgbClr val="404040"/>
                </a:solidFill>
                <a:latin typeface="Segoe UI"/>
                <a:ea typeface="Segoe UI" pitchFamily="34" charset="0"/>
                <a:cs typeface="Segoe UI" pitchFamily="34" charset="0"/>
              </a:rPr>
              <a:t>Azure DB PostgreSQL</a:t>
            </a:r>
            <a:endParaRPr lang="en-US" sz="3308" dirty="0">
              <a:solidFill>
                <a:srgbClr val="404040"/>
              </a:solidFill>
              <a:latin typeface="Segoe UI"/>
              <a:ea typeface="Segoe UI" pitchFamily="34" charset="0"/>
              <a:cs typeface="Segoe UI" pitchFamily="34" charset="0"/>
            </a:endParaRPr>
          </a:p>
          <a:p>
            <a:pPr defTabSz="856596" fontAlgn="base">
              <a:spcBef>
                <a:spcPct val="0"/>
              </a:spcBef>
              <a:spcAft>
                <a:spcPct val="0"/>
              </a:spcAft>
            </a:pPr>
            <a:r>
              <a:rPr lang="ru-RU" sz="1655" dirty="0">
                <a:solidFill>
                  <a:srgbClr val="404040"/>
                </a:solidFill>
                <a:ea typeface="Segoe UI" pitchFamily="34" charset="0"/>
                <a:cs typeface="Segoe UI" pitchFamily="34" charset="0"/>
              </a:rPr>
              <a:t>Управляемая </a:t>
            </a:r>
            <a:r>
              <a:rPr lang="en-US" sz="1655" dirty="0">
                <a:solidFill>
                  <a:srgbClr val="404040"/>
                </a:solidFill>
                <a:latin typeface="Segoe UI"/>
                <a:ea typeface="Segoe UI" pitchFamily="34" charset="0"/>
                <a:cs typeface="Segoe UI" pitchFamily="34" charset="0"/>
              </a:rPr>
              <a:t>PostgreSQL </a:t>
            </a:r>
            <a:r>
              <a:rPr lang="ru-RU" sz="1655" dirty="0">
                <a:solidFill>
                  <a:srgbClr val="404040"/>
                </a:solidFill>
                <a:latin typeface="Segoe UI"/>
                <a:ea typeface="Segoe UI" pitchFamily="34" charset="0"/>
                <a:cs typeface="Segoe UI" pitchFamily="34" charset="0"/>
              </a:rPr>
              <a:t>БД</a:t>
            </a:r>
            <a:r>
              <a:rPr lang="en-US" sz="1655" dirty="0">
                <a:solidFill>
                  <a:srgbClr val="404040"/>
                </a:solidFill>
                <a:latin typeface="Segoe UI"/>
                <a:ea typeface="Segoe UI" pitchFamily="34" charset="0"/>
                <a:cs typeface="Segoe UI" pitchFamily="34" charset="0"/>
              </a:rPr>
              <a:t> (preview)</a:t>
            </a:r>
          </a:p>
        </p:txBody>
      </p:sp>
      <p:sp>
        <p:nvSpPr>
          <p:cNvPr id="23" name="Rectangle 22">
            <a:extLst>
              <a:ext uri="{FF2B5EF4-FFF2-40B4-BE49-F238E27FC236}">
                <a16:creationId xmlns:a16="http://schemas.microsoft.com/office/drawing/2014/main" id="{38243ABA-FDCD-4610-B81D-229EF00FF42A}"/>
              </a:ext>
            </a:extLst>
          </p:cNvPr>
          <p:cNvSpPr/>
          <p:nvPr/>
        </p:nvSpPr>
        <p:spPr bwMode="auto">
          <a:xfrm>
            <a:off x="9342780" y="4923514"/>
            <a:ext cx="2252192" cy="15899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596" fontAlgn="base">
              <a:spcBef>
                <a:spcPct val="0"/>
              </a:spcBef>
              <a:spcAft>
                <a:spcPct val="0"/>
              </a:spcAft>
              <a:defRPr/>
            </a:pPr>
            <a:r>
              <a:rPr lang="en-US" sz="2353" dirty="0">
                <a:solidFill>
                  <a:srgbClr val="404040"/>
                </a:solidFill>
                <a:latin typeface="Segoe UI"/>
                <a:ea typeface="Segoe UI" pitchFamily="34" charset="0"/>
                <a:cs typeface="Segoe UI" pitchFamily="34" charset="0"/>
              </a:rPr>
              <a:t>Azure DB MariaDB</a:t>
            </a:r>
            <a:endParaRPr lang="en-US" sz="3308" dirty="0">
              <a:solidFill>
                <a:srgbClr val="404040"/>
              </a:solidFill>
              <a:latin typeface="Segoe UI"/>
              <a:ea typeface="Segoe UI" pitchFamily="34" charset="0"/>
              <a:cs typeface="Segoe UI" pitchFamily="34" charset="0"/>
            </a:endParaRPr>
          </a:p>
          <a:p>
            <a:pPr defTabSz="856596" fontAlgn="base">
              <a:spcBef>
                <a:spcPct val="0"/>
              </a:spcBef>
              <a:spcAft>
                <a:spcPct val="0"/>
              </a:spcAft>
            </a:pPr>
            <a:r>
              <a:rPr lang="ru-RU" sz="1655" dirty="0">
                <a:solidFill>
                  <a:srgbClr val="404040"/>
                </a:solidFill>
                <a:ea typeface="Segoe UI" pitchFamily="34" charset="0"/>
                <a:cs typeface="Segoe UI" pitchFamily="34" charset="0"/>
              </a:rPr>
              <a:t>Управляемая </a:t>
            </a:r>
            <a:r>
              <a:rPr lang="en-US" sz="1655" dirty="0">
                <a:solidFill>
                  <a:srgbClr val="404040"/>
                </a:solidFill>
                <a:ea typeface="Segoe UI" pitchFamily="34" charset="0"/>
                <a:cs typeface="Segoe UI" pitchFamily="34" charset="0"/>
              </a:rPr>
              <a:t>MariaDB </a:t>
            </a:r>
            <a:r>
              <a:rPr lang="ru-RU" sz="1655" dirty="0">
                <a:solidFill>
                  <a:srgbClr val="404040"/>
                </a:solidFill>
                <a:latin typeface="Segoe UI"/>
                <a:ea typeface="Segoe UI" pitchFamily="34" charset="0"/>
                <a:cs typeface="Segoe UI" pitchFamily="34" charset="0"/>
              </a:rPr>
              <a:t>БД</a:t>
            </a:r>
            <a:r>
              <a:rPr lang="en-US" sz="1655" dirty="0">
                <a:solidFill>
                  <a:srgbClr val="404040"/>
                </a:solidFill>
                <a:latin typeface="Segoe UI"/>
                <a:ea typeface="Segoe UI" pitchFamily="34" charset="0"/>
                <a:cs typeface="Segoe UI" pitchFamily="34" charset="0"/>
              </a:rPr>
              <a:t> (preview)</a:t>
            </a:r>
          </a:p>
        </p:txBody>
      </p:sp>
    </p:spTree>
    <p:extLst>
      <p:ext uri="{BB962C8B-B14F-4D97-AF65-F5344CB8AC3E}">
        <p14:creationId xmlns:p14="http://schemas.microsoft.com/office/powerpoint/2010/main" val="42541191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Cosmos DB is Microsoft's globally distributed database service with elastic scale out, guaranteed low latency, five consistency models, and comprehensive guaranteed SLAs">
            <a:extLst>
              <a:ext uri="{FF2B5EF4-FFF2-40B4-BE49-F238E27FC236}">
                <a16:creationId xmlns:a16="http://schemas.microsoft.com/office/drawing/2014/main" id="{D1CAC866-C3B1-45BA-9765-9BECB2726CD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64" y="487"/>
            <a:ext cx="11010449" cy="65552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3B88B8-C460-4D07-8E6F-6BDFBF824DB0}"/>
              </a:ext>
            </a:extLst>
          </p:cNvPr>
          <p:cNvSpPr txBox="1"/>
          <p:nvPr/>
        </p:nvSpPr>
        <p:spPr>
          <a:xfrm>
            <a:off x="865" y="6386683"/>
            <a:ext cx="11563141" cy="470866"/>
          </a:xfrm>
          <a:prstGeom prst="rect">
            <a:avLst/>
          </a:prstGeom>
          <a:noFill/>
        </p:spPr>
        <p:txBody>
          <a:bodyPr wrap="square" lIns="137141" tIns="109712" rIns="137141" bIns="109712" rtlCol="0">
            <a:spAutoFit/>
          </a:bodyPr>
          <a:lstStyle/>
          <a:p>
            <a:pPr defTabSz="914225">
              <a:lnSpc>
                <a:spcPct val="90000"/>
              </a:lnSpc>
              <a:spcBef>
                <a:spcPts val="600"/>
              </a:spcBef>
            </a:pPr>
            <a:r>
              <a:rPr lang="en-US" dirty="0">
                <a:solidFill>
                  <a:srgbClr val="737373"/>
                </a:solidFill>
                <a:latin typeface="Segoe UI"/>
              </a:rPr>
              <a:t>APIs: </a:t>
            </a:r>
            <a:r>
              <a:rPr lang="en-US" dirty="0">
                <a:solidFill>
                  <a:srgbClr val="737373"/>
                </a:solidFill>
                <a:latin typeface="Segoe UI"/>
                <a:hlinkClick r:id="rId4"/>
              </a:rPr>
              <a:t>MongoDB</a:t>
            </a:r>
            <a:r>
              <a:rPr lang="en-US" dirty="0">
                <a:solidFill>
                  <a:srgbClr val="737373"/>
                </a:solidFill>
                <a:latin typeface="Segoe UI"/>
              </a:rPr>
              <a:t>, </a:t>
            </a:r>
            <a:r>
              <a:rPr lang="en-US" dirty="0" err="1">
                <a:solidFill>
                  <a:srgbClr val="737373"/>
                </a:solidFill>
                <a:latin typeface="Segoe UI"/>
                <a:hlinkClick r:id="rId5"/>
              </a:rPr>
              <a:t>DocumentDB</a:t>
            </a:r>
            <a:r>
              <a:rPr lang="en-US" dirty="0">
                <a:solidFill>
                  <a:srgbClr val="737373"/>
                </a:solidFill>
                <a:latin typeface="Segoe UI"/>
                <a:hlinkClick r:id="rId5"/>
              </a:rPr>
              <a:t> SQL</a:t>
            </a:r>
            <a:r>
              <a:rPr lang="en-US" dirty="0">
                <a:solidFill>
                  <a:srgbClr val="737373"/>
                </a:solidFill>
                <a:latin typeface="Segoe UI"/>
              </a:rPr>
              <a:t>, </a:t>
            </a:r>
            <a:r>
              <a:rPr lang="en-US" dirty="0">
                <a:hlinkClick r:id="rId6"/>
              </a:rPr>
              <a:t>Cassandra API</a:t>
            </a:r>
            <a:r>
              <a:rPr lang="en-US" dirty="0">
                <a:solidFill>
                  <a:srgbClr val="737373"/>
                </a:solidFill>
              </a:rPr>
              <a:t> (preview)</a:t>
            </a:r>
            <a:r>
              <a:rPr lang="en-US" dirty="0"/>
              <a:t>,</a:t>
            </a:r>
            <a:r>
              <a:rPr lang="en-US" dirty="0">
                <a:solidFill>
                  <a:srgbClr val="737373"/>
                </a:solidFill>
                <a:latin typeface="Segoe UI"/>
              </a:rPr>
              <a:t> </a:t>
            </a:r>
            <a:r>
              <a:rPr lang="en-US" dirty="0">
                <a:solidFill>
                  <a:srgbClr val="737373"/>
                </a:solidFill>
                <a:latin typeface="Segoe UI"/>
                <a:hlinkClick r:id="rId7"/>
              </a:rPr>
              <a:t>Gremlin</a:t>
            </a:r>
            <a:r>
              <a:rPr lang="en-US" dirty="0">
                <a:solidFill>
                  <a:srgbClr val="737373"/>
                </a:solidFill>
                <a:latin typeface="Segoe UI"/>
              </a:rPr>
              <a:t> (preview), and </a:t>
            </a:r>
            <a:r>
              <a:rPr lang="en-US" dirty="0">
                <a:solidFill>
                  <a:srgbClr val="737373"/>
                </a:solidFill>
                <a:latin typeface="Segoe UI"/>
                <a:hlinkClick r:id="rId8"/>
              </a:rPr>
              <a:t>Azure Table API</a:t>
            </a:r>
            <a:r>
              <a:rPr lang="en-US" dirty="0">
                <a:solidFill>
                  <a:srgbClr val="737373"/>
                </a:solidFill>
                <a:latin typeface="Segoe UI"/>
              </a:rPr>
              <a:t> </a:t>
            </a:r>
          </a:p>
        </p:txBody>
      </p:sp>
      <p:pic>
        <p:nvPicPr>
          <p:cNvPr id="5" name="Picture 4">
            <a:extLst>
              <a:ext uri="{FF2B5EF4-FFF2-40B4-BE49-F238E27FC236}">
                <a16:creationId xmlns:a16="http://schemas.microsoft.com/office/drawing/2014/main" id="{43612C6F-2753-491C-B949-A88D3F25506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4819" y="2904811"/>
            <a:ext cx="3890767" cy="3421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919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8A748C-DB5B-49E7-8CDB-F4F8C0AE8C48}"/>
              </a:ext>
            </a:extLst>
          </p:cNvPr>
          <p:cNvSpPr>
            <a:spLocks noGrp="1"/>
          </p:cNvSpPr>
          <p:nvPr>
            <p:ph type="title"/>
          </p:nvPr>
        </p:nvSpPr>
        <p:spPr/>
        <p:txBody>
          <a:bodyPr/>
          <a:lstStyle/>
          <a:p>
            <a:pPr algn="ctr"/>
            <a:r>
              <a:rPr lang="ru-RU" dirty="0"/>
              <a:t>Трудности жизненного цикла разработки</a:t>
            </a:r>
          </a:p>
        </p:txBody>
      </p:sp>
    </p:spTree>
    <p:extLst>
      <p:ext uri="{BB962C8B-B14F-4D97-AF65-F5344CB8AC3E}">
        <p14:creationId xmlns:p14="http://schemas.microsoft.com/office/powerpoint/2010/main" val="18748091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Title 8"/>
          <p:cNvSpPr>
            <a:spLocks noGrp="1"/>
          </p:cNvSpPr>
          <p:nvPr>
            <p:ph type="title"/>
          </p:nvPr>
        </p:nvSpPr>
        <p:spPr>
          <a:xfrm>
            <a:off x="270067" y="290404"/>
            <a:ext cx="11654187" cy="899409"/>
          </a:xfrm>
        </p:spPr>
        <p:txBody>
          <a:bodyPr/>
          <a:lstStyle/>
          <a:p>
            <a:pPr>
              <a:spcAft>
                <a:spcPts val="600"/>
              </a:spcAft>
            </a:pPr>
            <a:r>
              <a:rPr lang="ru-RU" sz="4704" dirty="0"/>
              <a:t>Расширенная аналитика и интернет вещей</a:t>
            </a:r>
            <a:endParaRPr lang="en-US" sz="4704" dirty="0"/>
          </a:p>
        </p:txBody>
      </p:sp>
      <p:grpSp>
        <p:nvGrpSpPr>
          <p:cNvPr id="27" name="Group 26"/>
          <p:cNvGrpSpPr/>
          <p:nvPr/>
        </p:nvGrpSpPr>
        <p:grpSpPr>
          <a:xfrm>
            <a:off x="2402314" y="1196225"/>
            <a:ext cx="5883318" cy="5369818"/>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lnSpc>
                    <a:spcPct val="90000"/>
                  </a:lnSpc>
                  <a:spcBef>
                    <a:spcPts val="588"/>
                  </a:spcBef>
                </a:pPr>
                <a:endParaRPr lang="en-US">
                  <a:solidFill>
                    <a:srgbClr val="FFFFFF"/>
                  </a:solidFill>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lnSpc>
                    <a:spcPct val="90000"/>
                  </a:lnSpc>
                  <a:spcBef>
                    <a:spcPts val="588"/>
                  </a:spcBef>
                </a:pPr>
                <a:endParaRPr lang="en-US">
                  <a:solidFill>
                    <a:srgbClr val="FFFFFF"/>
                  </a:solidFill>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lnSpc>
                    <a:spcPct val="90000"/>
                  </a:lnSpc>
                  <a:spcBef>
                    <a:spcPts val="588"/>
                  </a:spcBef>
                </a:pPr>
                <a:endParaRPr lang="en-US">
                  <a:solidFill>
                    <a:srgbClr val="FFFFFF"/>
                  </a:solidFill>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lnSpc>
                    <a:spcPct val="90000"/>
                  </a:lnSpc>
                  <a:spcBef>
                    <a:spcPts val="588"/>
                  </a:spcBef>
                </a:pPr>
                <a:endParaRPr lang="en-US">
                  <a:solidFill>
                    <a:srgbClr val="FFFFFF"/>
                  </a:solidFill>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lnSpc>
                    <a:spcPct val="90000"/>
                  </a:lnSpc>
                  <a:spcBef>
                    <a:spcPts val="588"/>
                  </a:spcBef>
                </a:pPr>
                <a:endParaRPr lang="en-US">
                  <a:solidFill>
                    <a:srgbClr val="FFFFFF"/>
                  </a:solidFill>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lnSpc>
                    <a:spcPct val="90000"/>
                  </a:lnSpc>
                  <a:spcBef>
                    <a:spcPts val="588"/>
                  </a:spcBef>
                </a:pPr>
                <a:endParaRPr lang="en-US">
                  <a:solidFill>
                    <a:srgbClr val="FFFFFF"/>
                  </a:solidFill>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14139">
                  <a:lnSpc>
                    <a:spcPct val="90000"/>
                  </a:lnSpc>
                  <a:spcBef>
                    <a:spcPts val="588"/>
                  </a:spcBef>
                </a:pPr>
                <a:r>
                  <a:rPr lang="en-US" sz="156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6740"/>
                <a:ext cx="871634" cy="25937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139">
                  <a:lnSpc>
                    <a:spcPct val="90000"/>
                  </a:lnSpc>
                  <a:spcBef>
                    <a:spcPts val="588"/>
                  </a:spcBef>
                </a:pPr>
                <a:r>
                  <a:rPr lang="en-US" sz="1175" dirty="0">
                    <a:gradFill>
                      <a:gsLst>
                        <a:gs pos="0">
                          <a:srgbClr val="505050"/>
                        </a:gs>
                        <a:gs pos="100000">
                          <a:srgbClr val="505050"/>
                        </a:gs>
                      </a:gsLst>
                      <a:lin ang="5400000" scaled="0"/>
                    </a:gradFill>
                    <a:latin typeface="Segoe UI"/>
                  </a:rPr>
                  <a:t>Analytics </a:t>
                </a:r>
                <a:br>
                  <a:rPr lang="en-US" sz="1175" dirty="0">
                    <a:gradFill>
                      <a:gsLst>
                        <a:gs pos="0">
                          <a:srgbClr val="505050"/>
                        </a:gs>
                        <a:gs pos="100000">
                          <a:srgbClr val="505050"/>
                        </a:gs>
                      </a:gsLst>
                      <a:lin ang="5400000" scaled="0"/>
                    </a:gradFill>
                    <a:latin typeface="Segoe UI"/>
                  </a:rPr>
                </a:br>
                <a:r>
                  <a:rPr lang="en-US" sz="1175" dirty="0">
                    <a:gradFill>
                      <a:gsLst>
                        <a:gs pos="0">
                          <a:srgbClr val="505050"/>
                        </a:gs>
                        <a:gs pos="100000">
                          <a:srgbClr val="505050"/>
                        </a:gs>
                      </a:gsLst>
                      <a:lin ang="5400000" scaled="0"/>
                    </a:gradFill>
                    <a:latin typeface="Segoe UI"/>
                  </a:rPr>
                  <a:t>&amp; </a:t>
                </a:r>
                <a:r>
                  <a:rPr lang="en-US" sz="1175" dirty="0" err="1">
                    <a:gradFill>
                      <a:gsLst>
                        <a:gs pos="0">
                          <a:srgbClr val="505050"/>
                        </a:gs>
                        <a:gs pos="100000">
                          <a:srgbClr val="505050"/>
                        </a:gs>
                      </a:gsLst>
                      <a:lin ang="5400000" scaled="0"/>
                    </a:gradFill>
                    <a:latin typeface="Segoe UI"/>
                  </a:rPr>
                  <a:t>IoT</a:t>
                </a:r>
                <a:endParaRPr lang="en-US" sz="1175" dirty="0">
                  <a:gradFill>
                    <a:gsLst>
                      <a:gs pos="0">
                        <a:srgbClr val="505050"/>
                      </a:gs>
                      <a:gs pos="100000">
                        <a:srgbClr val="505050"/>
                      </a:gs>
                    </a:gsLst>
                    <a:lin ang="5400000" scaled="0"/>
                  </a:gradFill>
                  <a:latin typeface="Segoe UI"/>
                </a:endParaRPr>
              </a:p>
            </p:txBody>
          </p:sp>
          <p:sp>
            <p:nvSpPr>
              <p:cNvPr id="58" name="Oval 18"/>
              <p:cNvSpPr>
                <a:spLocks noChangeArrowheads="1"/>
              </p:cNvSpPr>
              <p:nvPr/>
            </p:nvSpPr>
            <p:spPr bwMode="auto">
              <a:xfrm>
                <a:off x="9295084" y="2411866"/>
                <a:ext cx="869788" cy="129688"/>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139">
                  <a:lnSpc>
                    <a:spcPct val="90000"/>
                  </a:lnSpc>
                  <a:spcBef>
                    <a:spcPts val="588"/>
                  </a:spcBef>
                </a:pPr>
                <a:r>
                  <a:rPr lang="en-US" sz="1175" dirty="0">
                    <a:gradFill>
                      <a:gsLst>
                        <a:gs pos="0">
                          <a:srgbClr val="505050"/>
                        </a:gs>
                        <a:gs pos="100000">
                          <a:srgbClr val="505050"/>
                        </a:gs>
                      </a:gsLst>
                      <a:lin ang="5400000" scaled="0"/>
                    </a:gradFill>
                    <a:latin typeface="Segoe UI"/>
                  </a:rPr>
                  <a:t>Data</a:t>
                </a:r>
              </a:p>
            </p:txBody>
          </p:sp>
          <p:sp>
            <p:nvSpPr>
              <p:cNvPr id="59" name="Freeform 19"/>
              <p:cNvSpPr>
                <a:spLocks/>
              </p:cNvSpPr>
              <p:nvPr/>
            </p:nvSpPr>
            <p:spPr bwMode="auto">
              <a:xfrm>
                <a:off x="9232297" y="4166740"/>
                <a:ext cx="995362" cy="25937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139">
                  <a:lnSpc>
                    <a:spcPct val="90000"/>
                  </a:lnSpc>
                  <a:spcBef>
                    <a:spcPts val="588"/>
                  </a:spcBef>
                </a:pPr>
                <a:r>
                  <a:rPr lang="en-US" sz="1175" dirty="0">
                    <a:gradFill>
                      <a:gsLst>
                        <a:gs pos="0">
                          <a:srgbClr val="505050"/>
                        </a:gs>
                        <a:gs pos="100000">
                          <a:srgbClr val="505050"/>
                        </a:gs>
                      </a:gsLst>
                      <a:lin ang="5400000" scaled="0"/>
                    </a:gradFill>
                    <a:latin typeface="Segoe UI"/>
                  </a:rPr>
                  <a:t>Identity </a:t>
                </a:r>
                <a:br>
                  <a:rPr lang="en-US" sz="1175" dirty="0">
                    <a:gradFill>
                      <a:gsLst>
                        <a:gs pos="0">
                          <a:srgbClr val="505050"/>
                        </a:gs>
                        <a:gs pos="100000">
                          <a:srgbClr val="505050"/>
                        </a:gs>
                      </a:gsLst>
                      <a:lin ang="5400000" scaled="0"/>
                    </a:gradFill>
                    <a:latin typeface="Segoe UI"/>
                  </a:rPr>
                </a:br>
                <a:r>
                  <a:rPr lang="en-US" sz="1175" dirty="0">
                    <a:gradFill>
                      <a:gsLst>
                        <a:gs pos="0">
                          <a:srgbClr val="505050"/>
                        </a:gs>
                        <a:gs pos="100000">
                          <a:srgbClr val="505050"/>
                        </a:gs>
                      </a:gsLst>
                      <a:lin ang="5400000" scaled="0"/>
                    </a:gradFill>
                    <a:latin typeface="Segoe UI"/>
                  </a:rPr>
                  <a:t>&amp; security</a:t>
                </a:r>
              </a:p>
            </p:txBody>
          </p:sp>
          <p:sp>
            <p:nvSpPr>
              <p:cNvPr id="60" name="Freeform 20"/>
              <p:cNvSpPr>
                <a:spLocks/>
              </p:cNvSpPr>
              <p:nvPr/>
            </p:nvSpPr>
            <p:spPr bwMode="auto">
              <a:xfrm>
                <a:off x="8141932" y="2347024"/>
                <a:ext cx="997208" cy="25937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139">
                  <a:lnSpc>
                    <a:spcPct val="90000"/>
                  </a:lnSpc>
                  <a:spcBef>
                    <a:spcPts val="588"/>
                  </a:spcBef>
                </a:pPr>
                <a:r>
                  <a:rPr lang="en-US" sz="1175" dirty="0">
                    <a:gradFill>
                      <a:gsLst>
                        <a:gs pos="0">
                          <a:srgbClr val="505050"/>
                        </a:gs>
                        <a:gs pos="100000">
                          <a:srgbClr val="505050"/>
                        </a:gs>
                      </a:gsLst>
                      <a:lin ang="5400000" scaled="0"/>
                    </a:gradFill>
                    <a:latin typeface="Segoe UI"/>
                  </a:rPr>
                  <a:t>Media</a:t>
                </a:r>
                <a:br>
                  <a:rPr lang="en-US" sz="1175" dirty="0">
                    <a:gradFill>
                      <a:gsLst>
                        <a:gs pos="0">
                          <a:srgbClr val="505050"/>
                        </a:gs>
                        <a:gs pos="100000">
                          <a:srgbClr val="505050"/>
                        </a:gs>
                      </a:gsLst>
                      <a:lin ang="5400000" scaled="0"/>
                    </a:gradFill>
                    <a:latin typeface="Segoe UI"/>
                  </a:rPr>
                </a:br>
                <a:r>
                  <a:rPr lang="en-US" sz="1175" dirty="0">
                    <a:gradFill>
                      <a:gsLst>
                        <a:gs pos="0">
                          <a:srgbClr val="505050"/>
                        </a:gs>
                        <a:gs pos="100000">
                          <a:srgbClr val="505050"/>
                        </a:gs>
                      </a:gsLst>
                      <a:lin ang="5400000" scaled="0"/>
                    </a:gradFill>
                    <a:latin typeface="Segoe UI"/>
                  </a:rPr>
                  <a:t>&amp; CDN</a:t>
                </a:r>
              </a:p>
            </p:txBody>
          </p:sp>
          <p:sp>
            <p:nvSpPr>
              <p:cNvPr id="61" name="Freeform 21"/>
              <p:cNvSpPr>
                <a:spLocks/>
              </p:cNvSpPr>
              <p:nvPr/>
            </p:nvSpPr>
            <p:spPr bwMode="auto">
              <a:xfrm>
                <a:off x="7630945" y="3332007"/>
                <a:ext cx="995362" cy="129688"/>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139">
                  <a:lnSpc>
                    <a:spcPct val="90000"/>
                  </a:lnSpc>
                  <a:spcBef>
                    <a:spcPts val="588"/>
                  </a:spcBef>
                </a:pPr>
                <a:r>
                  <a:rPr lang="en-US" sz="1175" dirty="0">
                    <a:gradFill>
                      <a:gsLst>
                        <a:gs pos="0">
                          <a:srgbClr val="505050"/>
                        </a:gs>
                        <a:gs pos="100000">
                          <a:srgbClr val="505050"/>
                        </a:gs>
                      </a:gsLst>
                      <a:lin ang="5400000" scaled="0"/>
                    </a:gradFill>
                    <a:latin typeface="Segoe UI"/>
                  </a:rPr>
                  <a:t>Integration</a:t>
                </a:r>
              </a:p>
            </p:txBody>
          </p:sp>
          <p:sp>
            <p:nvSpPr>
              <p:cNvPr id="62" name="Freeform 22"/>
              <p:cNvSpPr>
                <a:spLocks/>
              </p:cNvSpPr>
              <p:nvPr/>
            </p:nvSpPr>
            <p:spPr bwMode="auto">
              <a:xfrm>
                <a:off x="9758453" y="3267164"/>
                <a:ext cx="997208" cy="25937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14139">
                  <a:lnSpc>
                    <a:spcPct val="90000"/>
                  </a:lnSpc>
                  <a:spcBef>
                    <a:spcPts val="588"/>
                  </a:spcBef>
                </a:pPr>
                <a:r>
                  <a:rPr lang="en-US" sz="1175" dirty="0">
                    <a:gradFill>
                      <a:gsLst>
                        <a:gs pos="0">
                          <a:srgbClr val="505050"/>
                        </a:gs>
                        <a:gs pos="100000">
                          <a:srgbClr val="505050"/>
                        </a:gs>
                      </a:gsLst>
                      <a:lin ang="5400000" scaled="0"/>
                    </a:gradFill>
                    <a:latin typeface="Segoe UI"/>
                  </a:rPr>
                  <a:t>Developer</a:t>
                </a:r>
                <a:br>
                  <a:rPr lang="en-US" sz="1175" dirty="0">
                    <a:gradFill>
                      <a:gsLst>
                        <a:gs pos="0">
                          <a:srgbClr val="505050"/>
                        </a:gs>
                        <a:gs pos="100000">
                          <a:srgbClr val="505050"/>
                        </a:gs>
                      </a:gsLst>
                      <a:lin ang="5400000" scaled="0"/>
                    </a:gradFill>
                    <a:latin typeface="Segoe UI"/>
                  </a:rPr>
                </a:br>
                <a:r>
                  <a:rPr lang="en-US" sz="1175" dirty="0">
                    <a:gradFill>
                      <a:gsLst>
                        <a:gs pos="0">
                          <a:srgbClr val="505050"/>
                        </a:gs>
                        <a:gs pos="100000">
                          <a:srgbClr val="505050"/>
                        </a:gs>
                      </a:gsLst>
                      <a:lin ang="5400000" scaled="0"/>
                    </a:gradFill>
                    <a:latin typeface="Segoe UI"/>
                  </a:rPr>
                  <a:t>services</a:t>
                </a:r>
              </a:p>
            </p:txBody>
          </p:sp>
        </p:grpSp>
      </p:grpSp>
      <p:grpSp>
        <p:nvGrpSpPr>
          <p:cNvPr id="26" name="Group 25"/>
          <p:cNvGrpSpPr/>
          <p:nvPr/>
        </p:nvGrpSpPr>
        <p:grpSpPr>
          <a:xfrm>
            <a:off x="8346746" y="1196225"/>
            <a:ext cx="3585500" cy="5369818"/>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39"/>
              <a:endParaRPr lang="en-US">
                <a:solidFill>
                  <a:srgbClr val="FFFFFF"/>
                </a:solidFill>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39"/>
              <a:endParaRPr lang="en-US">
                <a:solidFill>
                  <a:srgbClr val="FFFFFF"/>
                </a:solidFill>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39"/>
              <a:endParaRPr lang="en-US">
                <a:solidFill>
                  <a:srgbClr val="FFFFFF"/>
                </a:solidFill>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39"/>
              <a:endParaRPr lang="en-US">
                <a:solidFill>
                  <a:srgbClr val="FFFFFF"/>
                </a:solidFill>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spAutoFit/>
              </a:bodyPr>
              <a:lstStyle/>
              <a:p>
                <a:pPr defTabSz="896214">
                  <a:lnSpc>
                    <a:spcPct val="90000"/>
                  </a:lnSpc>
                  <a:spcAft>
                    <a:spcPts val="600"/>
                  </a:spcAft>
                  <a:buClr>
                    <a:srgbClr val="FFFFFF"/>
                  </a:buClr>
                  <a:defRPr/>
                </a:pPr>
                <a:r>
                  <a:rPr lang="ru-RU" sz="1961" kern="0" dirty="0">
                    <a:gradFill>
                      <a:gsLst>
                        <a:gs pos="1250">
                          <a:srgbClr val="FFFFFF"/>
                        </a:gs>
                        <a:gs pos="100000">
                          <a:srgbClr val="FFFFFF"/>
                        </a:gs>
                      </a:gsLst>
                      <a:lin ang="5400000" scaled="0"/>
                    </a:gradFill>
                    <a:latin typeface="Segoe UI"/>
                  </a:rPr>
                  <a:t>Машинное обучение</a:t>
                </a:r>
                <a:endParaRPr lang="en-US" sz="1961" kern="0" dirty="0">
                  <a:gradFill>
                    <a:gsLst>
                      <a:gs pos="1250">
                        <a:srgbClr val="FFFFFF"/>
                      </a:gs>
                      <a:gs pos="100000">
                        <a:srgbClr val="FFFFFF"/>
                      </a:gs>
                    </a:gsLst>
                    <a:lin ang="5400000" scaled="0"/>
                  </a:gradFill>
                  <a:latin typeface="Segoe UI"/>
                </a:endParaRP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spAutoFit/>
              </a:bodyPr>
              <a:lstStyle/>
              <a:p>
                <a:pPr defTabSz="896214">
                  <a:lnSpc>
                    <a:spcPct val="90000"/>
                  </a:lnSpc>
                  <a:spcAft>
                    <a:spcPts val="600"/>
                  </a:spcAft>
                  <a:buClr>
                    <a:srgbClr val="FFFFFF"/>
                  </a:buClr>
                  <a:defRPr/>
                </a:pPr>
                <a:r>
                  <a:rPr lang="ru-RU" sz="1961" kern="0" dirty="0">
                    <a:gradFill>
                      <a:gsLst>
                        <a:gs pos="1250">
                          <a:srgbClr val="FFFFFF"/>
                        </a:gs>
                        <a:gs pos="100000">
                          <a:srgbClr val="FFFFFF"/>
                        </a:gs>
                      </a:gsLst>
                      <a:lin ang="5400000" scaled="0"/>
                    </a:gradFill>
                    <a:latin typeface="Segoe UI"/>
                  </a:rPr>
                  <a:t>Аналитика</a:t>
                </a:r>
                <a:endParaRPr lang="en-US" sz="1961" kern="0" dirty="0">
                  <a:gradFill>
                    <a:gsLst>
                      <a:gs pos="1250">
                        <a:srgbClr val="FFFFFF"/>
                      </a:gs>
                      <a:gs pos="100000">
                        <a:srgbClr val="FFFFFF"/>
                      </a:gs>
                    </a:gsLst>
                    <a:lin ang="5400000" scaled="0"/>
                  </a:gradFill>
                  <a:latin typeface="Segoe UI"/>
                </a:endParaRPr>
              </a:p>
            </p:txBody>
          </p:sp>
          <p:sp>
            <p:nvSpPr>
              <p:cNvPr id="83" name="Rectangle 82"/>
              <p:cNvSpPr/>
              <p:nvPr/>
            </p:nvSpPr>
            <p:spPr bwMode="auto">
              <a:xfrm>
                <a:off x="9097352" y="3040998"/>
                <a:ext cx="3075005" cy="114324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spAutoFit/>
              </a:bodyPr>
              <a:lstStyle/>
              <a:p>
                <a:pPr defTabSz="896214">
                  <a:lnSpc>
                    <a:spcPct val="90000"/>
                  </a:lnSpc>
                  <a:spcAft>
                    <a:spcPts val="600"/>
                  </a:spcAft>
                  <a:buClr>
                    <a:srgbClr val="FFFFFF"/>
                  </a:buClr>
                  <a:defRPr/>
                </a:pPr>
                <a:r>
                  <a:rPr lang="ru-RU" sz="2000" dirty="0"/>
                  <a:t>Интернет вещей для устройств и сбора данных</a:t>
                </a:r>
                <a:endParaRPr lang="en-US" sz="1961" kern="0" dirty="0">
                  <a:gradFill>
                    <a:gsLst>
                      <a:gs pos="1250">
                        <a:srgbClr val="FFFFFF"/>
                      </a:gs>
                      <a:gs pos="100000">
                        <a:srgbClr val="FFFFFF"/>
                      </a:gs>
                    </a:gsLst>
                    <a:lin ang="5400000" scaled="0"/>
                  </a:gradFill>
                  <a:latin typeface="Segoe UI"/>
                </a:endParaRP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spAutoFit/>
              </a:bodyPr>
              <a:lstStyle/>
              <a:p>
                <a:pPr defTabSz="896214">
                  <a:lnSpc>
                    <a:spcPct val="90000"/>
                  </a:lnSpc>
                  <a:spcAft>
                    <a:spcPts val="600"/>
                  </a:spcAft>
                  <a:buClr>
                    <a:srgbClr val="FFFFFF"/>
                  </a:buClr>
                  <a:defRPr/>
                </a:pPr>
                <a:r>
                  <a:rPr lang="ru-RU" sz="1961" kern="0" dirty="0">
                    <a:gradFill>
                      <a:gsLst>
                        <a:gs pos="1250">
                          <a:srgbClr val="FFFFFF"/>
                        </a:gs>
                        <a:gs pos="100000">
                          <a:srgbClr val="FFFFFF"/>
                        </a:gs>
                      </a:gsLst>
                      <a:lin ang="5400000" scaled="0"/>
                    </a:gradFill>
                    <a:latin typeface="Segoe UI"/>
                  </a:rPr>
                  <a:t>Когнитивные сервисы</a:t>
                </a:r>
                <a:endParaRPr lang="en-US" sz="1961" kern="0" dirty="0">
                  <a:gradFill>
                    <a:gsLst>
                      <a:gs pos="1250">
                        <a:srgbClr val="FFFFFF"/>
                      </a:gs>
                      <a:gs pos="100000">
                        <a:srgbClr val="FFFFFF"/>
                      </a:gs>
                    </a:gsLst>
                    <a:lin ang="5400000" scaled="0"/>
                  </a:gradFill>
                  <a:latin typeface="Segoe UI"/>
                </a:endParaRPr>
              </a:p>
            </p:txBody>
          </p:sp>
        </p:grpSp>
      </p:grpSp>
      <p:grpSp>
        <p:nvGrpSpPr>
          <p:cNvPr id="24" name="Group 23"/>
          <p:cNvGrpSpPr/>
          <p:nvPr/>
        </p:nvGrpSpPr>
        <p:grpSpPr>
          <a:xfrm>
            <a:off x="270066" y="5268002"/>
            <a:ext cx="2071133" cy="619416"/>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668" tIns="45713" rIns="0" bIns="45713" numCol="1" rtlCol="0" anchor="ctr" anchorCtr="0" compatLnSpc="1">
              <a:prstTxWarp prst="textNoShape">
                <a:avLst/>
              </a:prstTxWarp>
            </a:bodyPr>
            <a:lstStyle/>
            <a:p>
              <a:pPr defTabSz="895773" eaLnBrk="0" fontAlgn="base" hangingPunct="0">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HDInsight</a:t>
              </a:r>
            </a:p>
            <a:p>
              <a:pPr defTabSz="895773" eaLnBrk="0" fontAlgn="base" hangingPunct="0">
                <a:lnSpc>
                  <a:spcPct val="90000"/>
                </a:lnSpc>
                <a:spcBef>
                  <a:spcPct val="0"/>
                </a:spcBef>
                <a:spcAft>
                  <a:spcPct val="0"/>
                </a:spcAft>
                <a:defRPr/>
              </a:pPr>
              <a:endPar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464766" y="5468565"/>
              <a:ext cx="443284" cy="443285"/>
            </a:xfrm>
            <a:prstGeom prst="rect">
              <a:avLst/>
            </a:prstGeom>
          </p:spPr>
        </p:pic>
      </p:grpSp>
      <p:grpSp>
        <p:nvGrpSpPr>
          <p:cNvPr id="14" name="Group 13"/>
          <p:cNvGrpSpPr/>
          <p:nvPr/>
        </p:nvGrpSpPr>
        <p:grpSpPr>
          <a:xfrm>
            <a:off x="270066" y="1196225"/>
            <a:ext cx="2071133" cy="619416"/>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668" tIns="45713" rIns="0" bIns="45713" numCol="1" rtlCol="0" anchor="ctr" anchorCtr="0" compatLnSpc="1">
              <a:prstTxWarp prst="textNoShape">
                <a:avLst/>
              </a:prstTxWarp>
            </a:bodyPr>
            <a:lstStyle/>
            <a:p>
              <a:pPr defTabSz="895773" eaLnBrk="0" fontAlgn="base" hangingPunct="0">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454618" y="1361496"/>
              <a:ext cx="353101" cy="353101"/>
            </a:xfrm>
            <a:prstGeom prst="rect">
              <a:avLst/>
            </a:prstGeom>
          </p:spPr>
        </p:pic>
      </p:grpSp>
      <p:grpSp>
        <p:nvGrpSpPr>
          <p:cNvPr id="15" name="Group 14"/>
          <p:cNvGrpSpPr/>
          <p:nvPr/>
        </p:nvGrpSpPr>
        <p:grpSpPr>
          <a:xfrm>
            <a:off x="270066" y="1874854"/>
            <a:ext cx="2071133" cy="619416"/>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668" tIns="45713" rIns="0" bIns="45713" numCol="1" rtlCol="0" anchor="ctr" anchorCtr="0" compatLnSpc="1">
              <a:prstTxWarp prst="textNoShape">
                <a:avLst/>
              </a:prstTxWarp>
            </a:bodyPr>
            <a:lstStyle/>
            <a:p>
              <a:pPr defTabSz="895773" eaLnBrk="0" fontAlgn="base" hangingPunct="0">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416440" y="2038626"/>
              <a:ext cx="459859" cy="459859"/>
            </a:xfrm>
            <a:prstGeom prst="rect">
              <a:avLst/>
            </a:prstGeom>
          </p:spPr>
        </p:pic>
      </p:grpSp>
      <p:grpSp>
        <p:nvGrpSpPr>
          <p:cNvPr id="16" name="Group 15"/>
          <p:cNvGrpSpPr/>
          <p:nvPr/>
        </p:nvGrpSpPr>
        <p:grpSpPr>
          <a:xfrm>
            <a:off x="270066" y="2553484"/>
            <a:ext cx="2071133" cy="619416"/>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668" tIns="45713" rIns="0" bIns="45713" numCol="1" rtlCol="0" anchor="ctr" anchorCtr="0" compatLnSpc="1">
              <a:prstTxWarp prst="textNoShape">
                <a:avLst/>
              </a:prstTxWarp>
            </a:bodyPr>
            <a:lstStyle/>
            <a:p>
              <a:pPr defTabSz="895773" eaLnBrk="0" fontAlgn="base" hangingPunct="0">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 </a:t>
              </a:r>
              <a:b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462240" y="2704882"/>
              <a:ext cx="383579" cy="383579"/>
            </a:xfrm>
            <a:prstGeom prst="rect">
              <a:avLst/>
            </a:prstGeom>
          </p:spPr>
        </p:pic>
      </p:grpSp>
      <p:grpSp>
        <p:nvGrpSpPr>
          <p:cNvPr id="19" name="Group 18"/>
          <p:cNvGrpSpPr/>
          <p:nvPr/>
        </p:nvGrpSpPr>
        <p:grpSpPr>
          <a:xfrm>
            <a:off x="270066" y="3232113"/>
            <a:ext cx="2071133" cy="619416"/>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668" tIns="45713" rIns="0" bIns="45713" numCol="1" rtlCol="0" anchor="ctr" anchorCtr="0" compatLnSpc="1">
              <a:prstTxWarp prst="textNoShape">
                <a:avLst/>
              </a:prstTxWarp>
            </a:bodyPr>
            <a:lstStyle/>
            <a:p>
              <a:pPr defTabSz="895773" eaLnBrk="0" fontAlgn="base" hangingPunct="0">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 Lake </a:t>
              </a:r>
              <a:b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921" b="1" kern="0" dirty="0">
                <a:solidFill>
                  <a:srgbClr val="FFFFFF"/>
                </a:solidFill>
                <a:latin typeface="Segoe UI Light"/>
                <a:ea typeface="Segoe UI" pitchFamily="34" charset="0"/>
                <a:cs typeface="Segoe UI" pitchFamily="34" charset="0"/>
              </a:endParaRPr>
            </a:p>
          </p:txBody>
        </p:sp>
      </p:grpSp>
      <p:grpSp>
        <p:nvGrpSpPr>
          <p:cNvPr id="25" name="Group 24"/>
          <p:cNvGrpSpPr/>
          <p:nvPr/>
        </p:nvGrpSpPr>
        <p:grpSpPr>
          <a:xfrm>
            <a:off x="270066" y="5946627"/>
            <a:ext cx="2071133" cy="619416"/>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668" tIns="45713" rIns="0" bIns="45713" numCol="1" rtlCol="0" anchor="ctr" anchorCtr="0" compatLnSpc="1">
              <a:prstTxWarp prst="textNoShape">
                <a:avLst/>
              </a:prstTxWarp>
            </a:bodyPr>
            <a:lstStyle/>
            <a:p>
              <a:pPr defTabSz="895773" eaLnBrk="0" fontAlgn="base" hangingPunct="0">
                <a:lnSpc>
                  <a:spcPct val="90000"/>
                </a:lnSpc>
                <a:spcBef>
                  <a:spcPct val="0"/>
                </a:spcBef>
                <a:spcAft>
                  <a:spcPct val="0"/>
                </a:spcAft>
                <a:defRPr/>
              </a:pPr>
              <a:r>
                <a:rPr lang="en-US" sz="1371" kern="0" dirty="0" err="1">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IoT</a:t>
              </a:r>
              <a: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462241" y="6172200"/>
              <a:ext cx="361076" cy="361076"/>
            </a:xfrm>
            <a:prstGeom prst="rect">
              <a:avLst/>
            </a:prstGeom>
          </p:spPr>
        </p:pic>
      </p:grpSp>
      <p:grpSp>
        <p:nvGrpSpPr>
          <p:cNvPr id="23" name="Group 22"/>
          <p:cNvGrpSpPr/>
          <p:nvPr/>
        </p:nvGrpSpPr>
        <p:grpSpPr>
          <a:xfrm>
            <a:off x="270066" y="4589372"/>
            <a:ext cx="2071133" cy="619416"/>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668" tIns="45713" rIns="0" bIns="45713" numCol="1" rtlCol="0" anchor="ctr" anchorCtr="0" compatLnSpc="1">
              <a:prstTxWarp prst="textNoShape">
                <a:avLst/>
              </a:prstTxWarp>
            </a:bodyPr>
            <a:lstStyle/>
            <a:p>
              <a:pPr defTabSz="895773" eaLnBrk="0" fontAlgn="base" hangingPunct="0">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39"/>
              <a:endParaRPr lang="en-US">
                <a:solidFill>
                  <a:srgbClr val="FFFFFF"/>
                </a:solidFill>
                <a:latin typeface="Segoe UI"/>
              </a:endParaRPr>
            </a:p>
          </p:txBody>
        </p:sp>
      </p:grpSp>
      <p:grpSp>
        <p:nvGrpSpPr>
          <p:cNvPr id="22" name="Group 21"/>
          <p:cNvGrpSpPr/>
          <p:nvPr/>
        </p:nvGrpSpPr>
        <p:grpSpPr>
          <a:xfrm>
            <a:off x="270066" y="3910743"/>
            <a:ext cx="2071133" cy="619416"/>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06668" tIns="45713" rIns="0" bIns="45713" numCol="1" rtlCol="0" anchor="ctr" anchorCtr="0" compatLnSpc="1">
              <a:prstTxWarp prst="textNoShape">
                <a:avLst/>
              </a:prstTxWarp>
            </a:bodyPr>
            <a:lstStyle/>
            <a:p>
              <a:pPr defTabSz="895773" eaLnBrk="0" fontAlgn="base" hangingPunct="0">
                <a:lnSpc>
                  <a:spcPct val="90000"/>
                </a:lnSpc>
                <a:spcBef>
                  <a:spcPct val="0"/>
                </a:spcBef>
                <a:spcAft>
                  <a:spcPct val="0"/>
                </a:spcAft>
                <a:defRPr/>
              </a:pPr>
              <a:r>
                <a:rPr lang="en-US" sz="1371" kern="0" dirty="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spTree>
    <p:extLst>
      <p:ext uri="{BB962C8B-B14F-4D97-AF65-F5344CB8AC3E}">
        <p14:creationId xmlns:p14="http://schemas.microsoft.com/office/powerpoint/2010/main" val="3054984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p:cNvSpPr/>
          <p:nvPr/>
        </p:nvSpPr>
        <p:spPr bwMode="auto">
          <a:xfrm>
            <a:off x="866" y="973"/>
            <a:ext cx="12190271" cy="155657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6" name="Group 95"/>
          <p:cNvGrpSpPr/>
          <p:nvPr/>
        </p:nvGrpSpPr>
        <p:grpSpPr>
          <a:xfrm>
            <a:off x="11111161" y="469714"/>
            <a:ext cx="644009" cy="644009"/>
            <a:chOff x="457580" y="3616862"/>
            <a:chExt cx="657017" cy="657017"/>
          </a:xfrm>
        </p:grpSpPr>
        <p:sp>
          <p:nvSpPr>
            <p:cNvPr id="97" name="Oval 96"/>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Semilight"/>
              </a:endParaRPr>
            </a:p>
          </p:txBody>
        </p:sp>
      </p:grpSp>
      <p:grpSp>
        <p:nvGrpSpPr>
          <p:cNvPr id="20" name="Group 19"/>
          <p:cNvGrpSpPr/>
          <p:nvPr/>
        </p:nvGrpSpPr>
        <p:grpSpPr>
          <a:xfrm>
            <a:off x="270068" y="1636370"/>
            <a:ext cx="5785053" cy="4929637"/>
            <a:chOff x="274639" y="1668427"/>
            <a:chExt cx="5901892" cy="5029200"/>
          </a:xfrm>
        </p:grpSpPr>
        <p:sp>
          <p:nvSpPr>
            <p:cNvPr id="9" name="Rectangle 8"/>
            <p:cNvSpPr/>
            <p:nvPr/>
          </p:nvSpPr>
          <p:spPr bwMode="auto">
            <a:xfrm>
              <a:off x="274639" y="1668427"/>
              <a:ext cx="5901892"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defRPr/>
              </a:pPr>
              <a:r>
                <a:rPr lang="ru-RU" sz="2745" b="1" spc="-29" dirty="0">
                  <a:ln w="3175">
                    <a:noFill/>
                  </a:ln>
                  <a:gradFill>
                    <a:gsLst>
                      <a:gs pos="32143">
                        <a:srgbClr val="505050"/>
                      </a:gs>
                      <a:gs pos="47000">
                        <a:srgbClr val="505050"/>
                      </a:gs>
                    </a:gsLst>
                    <a:lin ang="5400000" scaled="0"/>
                  </a:gradFill>
                  <a:latin typeface="Segoe UI Semilight" panose="020B0402040204020203" pitchFamily="34" charset="0"/>
                  <a:cs typeface="Segoe UI Semilight" panose="020B0402040204020203" pitchFamily="34" charset="0"/>
                </a:rPr>
                <a:t>Когнитивные сервисы </a:t>
              </a:r>
            </a:p>
            <a:p>
              <a:pPr defTabSz="914225">
                <a:lnSpc>
                  <a:spcPct val="90000"/>
                </a:lnSpc>
                <a:defRPr/>
              </a:pPr>
              <a:r>
                <a:rPr lang="en-US" sz="2745" b="1" spc="-29" dirty="0">
                  <a:ln w="3175">
                    <a:noFill/>
                  </a:ln>
                  <a:gradFill>
                    <a:gsLst>
                      <a:gs pos="32143">
                        <a:srgbClr val="505050"/>
                      </a:gs>
                      <a:gs pos="47000">
                        <a:srgbClr val="505050"/>
                      </a:gs>
                    </a:gsLst>
                    <a:lin ang="5400000" scaled="0"/>
                  </a:gradFill>
                  <a:latin typeface="Segoe UI Semilight" panose="020B0402040204020203" pitchFamily="34" charset="0"/>
                  <a:cs typeface="Segoe UI Semilight" panose="020B0402040204020203" pitchFamily="34" charset="0"/>
                </a:rPr>
                <a:t>Cognitive services</a:t>
              </a:r>
            </a:p>
          </p:txBody>
        </p:sp>
        <p:grpSp>
          <p:nvGrpSpPr>
            <p:cNvPr id="29" name="Group 28"/>
            <p:cNvGrpSpPr/>
            <p:nvPr/>
          </p:nvGrpSpPr>
          <p:grpSpPr>
            <a:xfrm>
              <a:off x="535338" y="2614480"/>
              <a:ext cx="5380494" cy="3585024"/>
              <a:chOff x="1018749" y="2890093"/>
              <a:chExt cx="4199530" cy="2798147"/>
            </a:xfrm>
          </p:grpSpPr>
          <p:pic>
            <p:nvPicPr>
              <p:cNvPr id="149" name="Picture 14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55335" y="3123526"/>
                <a:ext cx="3747191" cy="2112603"/>
              </a:xfrm>
              <a:prstGeom prst="rect">
                <a:avLst/>
              </a:prstGeom>
            </p:spPr>
          </p:pic>
          <p:sp>
            <p:nvSpPr>
              <p:cNvPr id="6" name="Rectangle 5"/>
              <p:cNvSpPr/>
              <p:nvPr/>
            </p:nvSpPr>
            <p:spPr bwMode="auto">
              <a:xfrm>
                <a:off x="1255335" y="4647700"/>
                <a:ext cx="1754565" cy="464820"/>
              </a:xfrm>
              <a:prstGeom prst="rect">
                <a:avLst/>
              </a:prstGeom>
              <a:solidFill>
                <a:srgbClr val="6F6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0" bIns="91414"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900" dirty="0">
                    <a:gradFill>
                      <a:gsLst>
                        <a:gs pos="0">
                          <a:srgbClr val="FFFFFF"/>
                        </a:gs>
                        <a:gs pos="100000">
                          <a:srgbClr val="FFFFFF"/>
                        </a:gs>
                      </a:gsLst>
                      <a:lin ang="5400000" scaled="0"/>
                    </a:gradFill>
                    <a:latin typeface="Segoe UI Light"/>
                    <a:ea typeface="Segoe UI" pitchFamily="34" charset="0"/>
                    <a:cs typeface="Segoe UI" pitchFamily="34" charset="0"/>
                  </a:rPr>
                  <a:t>Is Adult Content: False</a:t>
                </a:r>
              </a:p>
              <a:p>
                <a:pPr defTabSz="932114" fontAlgn="base">
                  <a:lnSpc>
                    <a:spcPct val="90000"/>
                  </a:lnSpc>
                  <a:spcBef>
                    <a:spcPct val="0"/>
                  </a:spcBef>
                  <a:spcAft>
                    <a:spcPct val="0"/>
                  </a:spcAft>
                  <a:defRPr/>
                </a:pPr>
                <a:r>
                  <a:rPr lang="en-US" sz="900" dirty="0">
                    <a:gradFill>
                      <a:gsLst>
                        <a:gs pos="0">
                          <a:srgbClr val="FFFFFF"/>
                        </a:gs>
                        <a:gs pos="100000">
                          <a:srgbClr val="FFFFFF"/>
                        </a:gs>
                      </a:gsLst>
                      <a:lin ang="5400000" scaled="0"/>
                    </a:gradFill>
                    <a:latin typeface="Segoe UI Light"/>
                    <a:ea typeface="Segoe UI" pitchFamily="34" charset="0"/>
                    <a:cs typeface="Segoe UI" pitchFamily="34" charset="0"/>
                  </a:rPr>
                  <a:t>Categories: </a:t>
                </a:r>
                <a:r>
                  <a:rPr lang="en-US" sz="900" dirty="0" err="1">
                    <a:gradFill>
                      <a:gsLst>
                        <a:gs pos="0">
                          <a:srgbClr val="FFFFFF"/>
                        </a:gs>
                        <a:gs pos="100000">
                          <a:srgbClr val="FFFFFF"/>
                        </a:gs>
                      </a:gsLst>
                      <a:lin ang="5400000" scaled="0"/>
                    </a:gradFill>
                    <a:latin typeface="Segoe UI Light"/>
                    <a:ea typeface="Segoe UI" pitchFamily="34" charset="0"/>
                    <a:cs typeface="Segoe UI" pitchFamily="34" charset="0"/>
                  </a:rPr>
                  <a:t>people_swimming</a:t>
                </a:r>
                <a:endParaRPr lang="en-US" sz="9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8" name="Freeform 147"/>
              <p:cNvSpPr>
                <a:spLocks/>
              </p:cNvSpPr>
              <p:nvPr/>
            </p:nvSpPr>
            <p:spPr bwMode="auto">
              <a:xfrm flipH="1">
                <a:off x="1018749" y="2890093"/>
                <a:ext cx="4199530" cy="2798147"/>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solidFill>
                  <a:srgbClr val="A7A9AC"/>
                </a:solidFill>
                <a:prstDash val="solid"/>
                <a:miter lim="800000"/>
                <a:headEnd/>
                <a:tailEnd/>
              </a:ln>
              <a:extLst/>
            </p:spPr>
            <p:txBody>
              <a:bodyPr vert="horz" wrap="square" lIns="91414" tIns="45706" rIns="91414" bIns="45706" numCol="1" anchor="t" anchorCtr="0" compatLnSpc="1">
                <a:prstTxWarp prst="textNoShape">
                  <a:avLst/>
                </a:prstTxWarp>
                <a:noAutofit/>
              </a:bodyPr>
              <a:lstStyle/>
              <a:p>
                <a:pPr defTabSz="914225">
                  <a:defRPr/>
                </a:pPr>
                <a:endParaRPr lang="en-US" sz="1836">
                  <a:solidFill>
                    <a:srgbClr val="505050"/>
                  </a:solidFill>
                  <a:latin typeface="Segoe UI Light"/>
                </a:endParaRPr>
              </a:p>
            </p:txBody>
          </p:sp>
        </p:grpSp>
      </p:grpSp>
      <p:grpSp>
        <p:nvGrpSpPr>
          <p:cNvPr id="8" name="Group 7"/>
          <p:cNvGrpSpPr/>
          <p:nvPr/>
        </p:nvGrpSpPr>
        <p:grpSpPr>
          <a:xfrm>
            <a:off x="6098321" y="1636370"/>
            <a:ext cx="5825935" cy="4929637"/>
            <a:chOff x="6220603" y="1668427"/>
            <a:chExt cx="5943600" cy="5029200"/>
          </a:xfrm>
        </p:grpSpPr>
        <p:sp>
          <p:nvSpPr>
            <p:cNvPr id="10" name="Rectangle 9"/>
            <p:cNvSpPr/>
            <p:nvPr/>
          </p:nvSpPr>
          <p:spPr bwMode="auto">
            <a:xfrm>
              <a:off x="6220603" y="1668427"/>
              <a:ext cx="59436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defRPr/>
              </a:pPr>
              <a:r>
                <a:rPr lang="en-US" sz="2745" b="1" spc="-29" dirty="0">
                  <a:ln w="3175">
                    <a:noFill/>
                  </a:ln>
                  <a:gradFill>
                    <a:gsLst>
                      <a:gs pos="32143">
                        <a:srgbClr val="505050"/>
                      </a:gs>
                      <a:gs pos="47000">
                        <a:srgbClr val="505050"/>
                      </a:gs>
                    </a:gsLst>
                    <a:lin ang="5400000" scaled="0"/>
                  </a:gradFill>
                  <a:latin typeface="Segoe UI Semilight" panose="020B0402040204020203" pitchFamily="34" charset="0"/>
                  <a:cs typeface="Segoe UI Semilight" panose="020B0402040204020203" pitchFamily="34" charset="0"/>
                </a:rPr>
                <a:t>Bot framework</a:t>
              </a:r>
            </a:p>
          </p:txBody>
        </p:sp>
        <p:grpSp>
          <p:nvGrpSpPr>
            <p:cNvPr id="31" name="Group 30"/>
            <p:cNvGrpSpPr/>
            <p:nvPr/>
          </p:nvGrpSpPr>
          <p:grpSpPr>
            <a:xfrm>
              <a:off x="7357661" y="2614480"/>
              <a:ext cx="3669484" cy="3588179"/>
              <a:chOff x="7252649" y="2796612"/>
              <a:chExt cx="3597860" cy="3518142"/>
            </a:xfrm>
          </p:grpSpPr>
          <p:grpSp>
            <p:nvGrpSpPr>
              <p:cNvPr id="15" name="Group 14"/>
              <p:cNvGrpSpPr/>
              <p:nvPr/>
            </p:nvGrpSpPr>
            <p:grpSpPr>
              <a:xfrm>
                <a:off x="7252649" y="2796612"/>
                <a:ext cx="3597860" cy="3518142"/>
                <a:chOff x="7252649" y="1492403"/>
                <a:chExt cx="3597860" cy="3518142"/>
              </a:xfrm>
            </p:grpSpPr>
            <p:grpSp>
              <p:nvGrpSpPr>
                <p:cNvPr id="14" name="Group 13"/>
                <p:cNvGrpSpPr/>
                <p:nvPr/>
              </p:nvGrpSpPr>
              <p:grpSpPr>
                <a:xfrm>
                  <a:off x="7252649" y="1492403"/>
                  <a:ext cx="1718224" cy="3518142"/>
                  <a:chOff x="9656730" y="1492403"/>
                  <a:chExt cx="1718224" cy="3518142"/>
                </a:xfrm>
              </p:grpSpPr>
              <p:sp>
                <p:nvSpPr>
                  <p:cNvPr id="151" name="Rounded Rectangle 150"/>
                  <p:cNvSpPr/>
                  <p:nvPr/>
                </p:nvSpPr>
                <p:spPr bwMode="auto">
                  <a:xfrm flipH="1">
                    <a:off x="9656730" y="1492403"/>
                    <a:ext cx="1716897" cy="3518142"/>
                  </a:xfrm>
                  <a:prstGeom prst="roundRect">
                    <a:avLst>
                      <a:gd name="adj" fmla="val 1123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2" name="Freeform 15"/>
                  <p:cNvSpPr>
                    <a:spLocks/>
                  </p:cNvSpPr>
                  <p:nvPr/>
                </p:nvSpPr>
                <p:spPr bwMode="auto">
                  <a:xfrm flipH="1">
                    <a:off x="9662599" y="1498017"/>
                    <a:ext cx="1712355" cy="3512528"/>
                  </a:xfrm>
                  <a:custGeom>
                    <a:avLst/>
                    <a:gdLst>
                      <a:gd name="T0" fmla="*/ 1032 w 1160"/>
                      <a:gd name="T1" fmla="*/ 0 h 2386"/>
                      <a:gd name="T2" fmla="*/ 128 w 1160"/>
                      <a:gd name="T3" fmla="*/ 0 h 2386"/>
                      <a:gd name="T4" fmla="*/ 0 w 1160"/>
                      <a:gd name="T5" fmla="*/ 128 h 2386"/>
                      <a:gd name="T6" fmla="*/ 0 w 1160"/>
                      <a:gd name="T7" fmla="*/ 2258 h 2386"/>
                      <a:gd name="T8" fmla="*/ 128 w 1160"/>
                      <a:gd name="T9" fmla="*/ 2386 h 2386"/>
                      <a:gd name="T10" fmla="*/ 1032 w 1160"/>
                      <a:gd name="T11" fmla="*/ 2386 h 2386"/>
                      <a:gd name="T12" fmla="*/ 1160 w 1160"/>
                      <a:gd name="T13" fmla="*/ 2258 h 2386"/>
                      <a:gd name="T14" fmla="*/ 1160 w 1160"/>
                      <a:gd name="T15" fmla="*/ 128 h 2386"/>
                      <a:gd name="T16" fmla="*/ 1032 w 1160"/>
                      <a:gd name="T17" fmla="*/ 0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0" h="2386">
                        <a:moveTo>
                          <a:pt x="1032" y="0"/>
                        </a:moveTo>
                        <a:cubicBezTo>
                          <a:pt x="128" y="0"/>
                          <a:pt x="128" y="0"/>
                          <a:pt x="128" y="0"/>
                        </a:cubicBezTo>
                        <a:cubicBezTo>
                          <a:pt x="57" y="0"/>
                          <a:pt x="0" y="57"/>
                          <a:pt x="0" y="128"/>
                        </a:cubicBezTo>
                        <a:cubicBezTo>
                          <a:pt x="0" y="2258"/>
                          <a:pt x="0" y="2258"/>
                          <a:pt x="0" y="2258"/>
                        </a:cubicBezTo>
                        <a:cubicBezTo>
                          <a:pt x="0" y="2329"/>
                          <a:pt x="57" y="2386"/>
                          <a:pt x="128" y="2386"/>
                        </a:cubicBezTo>
                        <a:cubicBezTo>
                          <a:pt x="1032" y="2386"/>
                          <a:pt x="1032" y="2386"/>
                          <a:pt x="1032" y="2386"/>
                        </a:cubicBezTo>
                        <a:cubicBezTo>
                          <a:pt x="1103" y="2386"/>
                          <a:pt x="1160" y="2329"/>
                          <a:pt x="1160" y="2258"/>
                        </a:cubicBezTo>
                        <a:cubicBezTo>
                          <a:pt x="1160" y="128"/>
                          <a:pt x="1160" y="128"/>
                          <a:pt x="1160" y="128"/>
                        </a:cubicBezTo>
                        <a:cubicBezTo>
                          <a:pt x="1160" y="57"/>
                          <a:pt x="1103" y="0"/>
                          <a:pt x="1032" y="0"/>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sp>
                <p:nvSpPr>
                  <p:cNvPr id="153" name="Oval 17"/>
                  <p:cNvSpPr>
                    <a:spLocks noChangeArrowheads="1"/>
                  </p:cNvSpPr>
                  <p:nvPr/>
                </p:nvSpPr>
                <p:spPr bwMode="auto">
                  <a:xfrm flipH="1">
                    <a:off x="10402954" y="4716824"/>
                    <a:ext cx="231645" cy="228618"/>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sp>
                <p:nvSpPr>
                  <p:cNvPr id="154" name="Oval 18"/>
                  <p:cNvSpPr>
                    <a:spLocks noChangeArrowheads="1"/>
                  </p:cNvSpPr>
                  <p:nvPr/>
                </p:nvSpPr>
                <p:spPr bwMode="auto">
                  <a:xfrm flipH="1">
                    <a:off x="10492280" y="1600970"/>
                    <a:ext cx="52990" cy="52990"/>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sp>
                <p:nvSpPr>
                  <p:cNvPr id="155" name="Oval 19"/>
                  <p:cNvSpPr>
                    <a:spLocks noChangeArrowheads="1"/>
                  </p:cNvSpPr>
                  <p:nvPr/>
                </p:nvSpPr>
                <p:spPr bwMode="auto">
                  <a:xfrm flipH="1">
                    <a:off x="10754206" y="1713008"/>
                    <a:ext cx="65103" cy="65103"/>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sp>
                <p:nvSpPr>
                  <p:cNvPr id="156" name="Freeform 20"/>
                  <p:cNvSpPr>
                    <a:spLocks/>
                  </p:cNvSpPr>
                  <p:nvPr/>
                </p:nvSpPr>
                <p:spPr bwMode="auto">
                  <a:xfrm flipH="1">
                    <a:off x="10374187" y="1725121"/>
                    <a:ext cx="289177" cy="34822"/>
                  </a:xfrm>
                  <a:custGeom>
                    <a:avLst/>
                    <a:gdLst>
                      <a:gd name="T0" fmla="*/ 184 w 196"/>
                      <a:gd name="T1" fmla="*/ 24 h 24"/>
                      <a:gd name="T2" fmla="*/ 12 w 196"/>
                      <a:gd name="T3" fmla="*/ 24 h 24"/>
                      <a:gd name="T4" fmla="*/ 0 w 196"/>
                      <a:gd name="T5" fmla="*/ 12 h 24"/>
                      <a:gd name="T6" fmla="*/ 12 w 196"/>
                      <a:gd name="T7" fmla="*/ 0 h 24"/>
                      <a:gd name="T8" fmla="*/ 184 w 196"/>
                      <a:gd name="T9" fmla="*/ 0 h 24"/>
                      <a:gd name="T10" fmla="*/ 196 w 196"/>
                      <a:gd name="T11" fmla="*/ 12 h 24"/>
                      <a:gd name="T12" fmla="*/ 184 w 19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96" h="24">
                        <a:moveTo>
                          <a:pt x="184" y="24"/>
                        </a:moveTo>
                        <a:cubicBezTo>
                          <a:pt x="12" y="24"/>
                          <a:pt x="12" y="24"/>
                          <a:pt x="12" y="24"/>
                        </a:cubicBezTo>
                        <a:cubicBezTo>
                          <a:pt x="5" y="24"/>
                          <a:pt x="0" y="19"/>
                          <a:pt x="0" y="12"/>
                        </a:cubicBezTo>
                        <a:cubicBezTo>
                          <a:pt x="0" y="5"/>
                          <a:pt x="5" y="0"/>
                          <a:pt x="12" y="0"/>
                        </a:cubicBezTo>
                        <a:cubicBezTo>
                          <a:pt x="184" y="0"/>
                          <a:pt x="184" y="0"/>
                          <a:pt x="184" y="0"/>
                        </a:cubicBezTo>
                        <a:cubicBezTo>
                          <a:pt x="191" y="0"/>
                          <a:pt x="196" y="5"/>
                          <a:pt x="196" y="12"/>
                        </a:cubicBezTo>
                        <a:cubicBezTo>
                          <a:pt x="196" y="19"/>
                          <a:pt x="191" y="24"/>
                          <a:pt x="184" y="24"/>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sp>
                <p:nvSpPr>
                  <p:cNvPr id="158" name="Rectangle 16"/>
                  <p:cNvSpPr>
                    <a:spLocks noChangeArrowheads="1"/>
                  </p:cNvSpPr>
                  <p:nvPr/>
                </p:nvSpPr>
                <p:spPr bwMode="auto">
                  <a:xfrm flipH="1">
                    <a:off x="9767065" y="1953737"/>
                    <a:ext cx="1503422" cy="2667704"/>
                  </a:xfrm>
                  <a:prstGeom prst="rect">
                    <a:avLst/>
                  </a:prstGeom>
                  <a:noFill/>
                  <a:ln w="12700" cap="flat">
                    <a:solidFill>
                      <a:srgbClr val="A7A9AC"/>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grpSp>
            <p:grpSp>
              <p:nvGrpSpPr>
                <p:cNvPr id="13" name="Group 12"/>
                <p:cNvGrpSpPr/>
                <p:nvPr/>
              </p:nvGrpSpPr>
              <p:grpSpPr>
                <a:xfrm>
                  <a:off x="9132285" y="1492403"/>
                  <a:ext cx="1718224" cy="3518142"/>
                  <a:chOff x="7161245" y="1492403"/>
                  <a:chExt cx="1718224" cy="3518142"/>
                </a:xfrm>
              </p:grpSpPr>
              <p:sp>
                <p:nvSpPr>
                  <p:cNvPr id="162" name="Rounded Rectangle 161"/>
                  <p:cNvSpPr/>
                  <p:nvPr/>
                </p:nvSpPr>
                <p:spPr bwMode="auto">
                  <a:xfrm flipH="1">
                    <a:off x="7161245" y="1492403"/>
                    <a:ext cx="1716897" cy="3518142"/>
                  </a:xfrm>
                  <a:prstGeom prst="roundRect">
                    <a:avLst>
                      <a:gd name="adj" fmla="val 1123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63" name="Freeform 15"/>
                  <p:cNvSpPr>
                    <a:spLocks/>
                  </p:cNvSpPr>
                  <p:nvPr/>
                </p:nvSpPr>
                <p:spPr bwMode="auto">
                  <a:xfrm flipH="1">
                    <a:off x="7167114" y="1498017"/>
                    <a:ext cx="1712355" cy="3512528"/>
                  </a:xfrm>
                  <a:custGeom>
                    <a:avLst/>
                    <a:gdLst>
                      <a:gd name="T0" fmla="*/ 1032 w 1160"/>
                      <a:gd name="T1" fmla="*/ 0 h 2386"/>
                      <a:gd name="T2" fmla="*/ 128 w 1160"/>
                      <a:gd name="T3" fmla="*/ 0 h 2386"/>
                      <a:gd name="T4" fmla="*/ 0 w 1160"/>
                      <a:gd name="T5" fmla="*/ 128 h 2386"/>
                      <a:gd name="T6" fmla="*/ 0 w 1160"/>
                      <a:gd name="T7" fmla="*/ 2258 h 2386"/>
                      <a:gd name="T8" fmla="*/ 128 w 1160"/>
                      <a:gd name="T9" fmla="*/ 2386 h 2386"/>
                      <a:gd name="T10" fmla="*/ 1032 w 1160"/>
                      <a:gd name="T11" fmla="*/ 2386 h 2386"/>
                      <a:gd name="T12" fmla="*/ 1160 w 1160"/>
                      <a:gd name="T13" fmla="*/ 2258 h 2386"/>
                      <a:gd name="T14" fmla="*/ 1160 w 1160"/>
                      <a:gd name="T15" fmla="*/ 128 h 2386"/>
                      <a:gd name="T16" fmla="*/ 1032 w 1160"/>
                      <a:gd name="T17" fmla="*/ 0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0" h="2386">
                        <a:moveTo>
                          <a:pt x="1032" y="0"/>
                        </a:moveTo>
                        <a:cubicBezTo>
                          <a:pt x="128" y="0"/>
                          <a:pt x="128" y="0"/>
                          <a:pt x="128" y="0"/>
                        </a:cubicBezTo>
                        <a:cubicBezTo>
                          <a:pt x="57" y="0"/>
                          <a:pt x="0" y="57"/>
                          <a:pt x="0" y="128"/>
                        </a:cubicBezTo>
                        <a:cubicBezTo>
                          <a:pt x="0" y="2258"/>
                          <a:pt x="0" y="2258"/>
                          <a:pt x="0" y="2258"/>
                        </a:cubicBezTo>
                        <a:cubicBezTo>
                          <a:pt x="0" y="2329"/>
                          <a:pt x="57" y="2386"/>
                          <a:pt x="128" y="2386"/>
                        </a:cubicBezTo>
                        <a:cubicBezTo>
                          <a:pt x="1032" y="2386"/>
                          <a:pt x="1032" y="2386"/>
                          <a:pt x="1032" y="2386"/>
                        </a:cubicBezTo>
                        <a:cubicBezTo>
                          <a:pt x="1103" y="2386"/>
                          <a:pt x="1160" y="2329"/>
                          <a:pt x="1160" y="2258"/>
                        </a:cubicBezTo>
                        <a:cubicBezTo>
                          <a:pt x="1160" y="128"/>
                          <a:pt x="1160" y="128"/>
                          <a:pt x="1160" y="128"/>
                        </a:cubicBezTo>
                        <a:cubicBezTo>
                          <a:pt x="1160" y="57"/>
                          <a:pt x="1103" y="0"/>
                          <a:pt x="1032" y="0"/>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sp>
                <p:nvSpPr>
                  <p:cNvPr id="164" name="Oval 17"/>
                  <p:cNvSpPr>
                    <a:spLocks noChangeArrowheads="1"/>
                  </p:cNvSpPr>
                  <p:nvPr/>
                </p:nvSpPr>
                <p:spPr bwMode="auto">
                  <a:xfrm flipH="1">
                    <a:off x="7907469" y="4716824"/>
                    <a:ext cx="231645" cy="228618"/>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sp>
                <p:nvSpPr>
                  <p:cNvPr id="165" name="Oval 18"/>
                  <p:cNvSpPr>
                    <a:spLocks noChangeArrowheads="1"/>
                  </p:cNvSpPr>
                  <p:nvPr/>
                </p:nvSpPr>
                <p:spPr bwMode="auto">
                  <a:xfrm flipH="1">
                    <a:off x="7996795" y="1600970"/>
                    <a:ext cx="52990" cy="52990"/>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sp>
                <p:nvSpPr>
                  <p:cNvPr id="166" name="Oval 19"/>
                  <p:cNvSpPr>
                    <a:spLocks noChangeArrowheads="1"/>
                  </p:cNvSpPr>
                  <p:nvPr/>
                </p:nvSpPr>
                <p:spPr bwMode="auto">
                  <a:xfrm flipH="1">
                    <a:off x="8258721" y="1713008"/>
                    <a:ext cx="65103" cy="65103"/>
                  </a:xfrm>
                  <a:prstGeom prst="ellipse">
                    <a:avLst/>
                  </a:pr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sp>
                <p:nvSpPr>
                  <p:cNvPr id="167" name="Freeform 20"/>
                  <p:cNvSpPr>
                    <a:spLocks/>
                  </p:cNvSpPr>
                  <p:nvPr/>
                </p:nvSpPr>
                <p:spPr bwMode="auto">
                  <a:xfrm flipH="1">
                    <a:off x="7878702" y="1725121"/>
                    <a:ext cx="289177" cy="34822"/>
                  </a:xfrm>
                  <a:custGeom>
                    <a:avLst/>
                    <a:gdLst>
                      <a:gd name="T0" fmla="*/ 184 w 196"/>
                      <a:gd name="T1" fmla="*/ 24 h 24"/>
                      <a:gd name="T2" fmla="*/ 12 w 196"/>
                      <a:gd name="T3" fmla="*/ 24 h 24"/>
                      <a:gd name="T4" fmla="*/ 0 w 196"/>
                      <a:gd name="T5" fmla="*/ 12 h 24"/>
                      <a:gd name="T6" fmla="*/ 12 w 196"/>
                      <a:gd name="T7" fmla="*/ 0 h 24"/>
                      <a:gd name="T8" fmla="*/ 184 w 196"/>
                      <a:gd name="T9" fmla="*/ 0 h 24"/>
                      <a:gd name="T10" fmla="*/ 196 w 196"/>
                      <a:gd name="T11" fmla="*/ 12 h 24"/>
                      <a:gd name="T12" fmla="*/ 184 w 19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96" h="24">
                        <a:moveTo>
                          <a:pt x="184" y="24"/>
                        </a:moveTo>
                        <a:cubicBezTo>
                          <a:pt x="12" y="24"/>
                          <a:pt x="12" y="24"/>
                          <a:pt x="12" y="24"/>
                        </a:cubicBezTo>
                        <a:cubicBezTo>
                          <a:pt x="5" y="24"/>
                          <a:pt x="0" y="19"/>
                          <a:pt x="0" y="12"/>
                        </a:cubicBezTo>
                        <a:cubicBezTo>
                          <a:pt x="0" y="5"/>
                          <a:pt x="5" y="0"/>
                          <a:pt x="12" y="0"/>
                        </a:cubicBezTo>
                        <a:cubicBezTo>
                          <a:pt x="184" y="0"/>
                          <a:pt x="184" y="0"/>
                          <a:pt x="184" y="0"/>
                        </a:cubicBezTo>
                        <a:cubicBezTo>
                          <a:pt x="191" y="0"/>
                          <a:pt x="196" y="5"/>
                          <a:pt x="196" y="12"/>
                        </a:cubicBezTo>
                        <a:cubicBezTo>
                          <a:pt x="196" y="19"/>
                          <a:pt x="191" y="24"/>
                          <a:pt x="184" y="24"/>
                        </a:cubicBezTo>
                        <a:close/>
                      </a:path>
                    </a:pathLst>
                  </a:custGeom>
                  <a:noFill/>
                  <a:ln w="12700"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pic>
                <p:nvPicPr>
                  <p:cNvPr id="160" name="Picture 15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74526" y="1951077"/>
                    <a:ext cx="1500476" cy="2670364"/>
                  </a:xfrm>
                  <a:prstGeom prst="rect">
                    <a:avLst/>
                  </a:prstGeom>
                </p:spPr>
              </p:pic>
              <p:sp>
                <p:nvSpPr>
                  <p:cNvPr id="168" name="Rectangle 16"/>
                  <p:cNvSpPr>
                    <a:spLocks noChangeArrowheads="1"/>
                  </p:cNvSpPr>
                  <p:nvPr/>
                </p:nvSpPr>
                <p:spPr bwMode="auto">
                  <a:xfrm flipH="1">
                    <a:off x="7271580" y="1953737"/>
                    <a:ext cx="1503422" cy="2667704"/>
                  </a:xfrm>
                  <a:prstGeom prst="rect">
                    <a:avLst/>
                  </a:prstGeom>
                  <a:noFill/>
                  <a:ln w="12700" cap="flat">
                    <a:solidFill>
                      <a:srgbClr val="A7A9AC"/>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225">
                      <a:defRPr/>
                    </a:pPr>
                    <a:endParaRPr lang="en-US" sz="1836">
                      <a:solidFill>
                        <a:srgbClr val="505050"/>
                      </a:solidFill>
                      <a:latin typeface="Segoe UI Light"/>
                    </a:endParaRPr>
                  </a:p>
                </p:txBody>
              </p:sp>
            </p:grpSp>
          </p:gr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2984" y="3270031"/>
                <a:ext cx="1493039" cy="2655619"/>
              </a:xfrm>
              <a:prstGeom prst="rect">
                <a:avLst/>
              </a:prstGeom>
            </p:spPr>
          </p:pic>
          <p:grpSp>
            <p:nvGrpSpPr>
              <p:cNvPr id="25" name="Group 24"/>
              <p:cNvGrpSpPr/>
              <p:nvPr/>
            </p:nvGrpSpPr>
            <p:grpSpPr>
              <a:xfrm>
                <a:off x="9288231" y="3327094"/>
                <a:ext cx="278130" cy="2274669"/>
                <a:chOff x="10768389" y="3329940"/>
                <a:chExt cx="278130" cy="2274669"/>
              </a:xfrm>
            </p:grpSpPr>
            <p:grpSp>
              <p:nvGrpSpPr>
                <p:cNvPr id="23" name="Group 22"/>
                <p:cNvGrpSpPr/>
                <p:nvPr/>
              </p:nvGrpSpPr>
              <p:grpSpPr>
                <a:xfrm>
                  <a:off x="10768389" y="3329940"/>
                  <a:ext cx="278130" cy="2274669"/>
                  <a:chOff x="10090696" y="3329940"/>
                  <a:chExt cx="278130" cy="2274669"/>
                </a:xfrm>
              </p:grpSpPr>
              <p:grpSp>
                <p:nvGrpSpPr>
                  <p:cNvPr id="17" name="Group 16"/>
                  <p:cNvGrpSpPr/>
                  <p:nvPr/>
                </p:nvGrpSpPr>
                <p:grpSpPr>
                  <a:xfrm>
                    <a:off x="10090696" y="3329940"/>
                    <a:ext cx="278130" cy="2274669"/>
                    <a:chOff x="9292590" y="3329940"/>
                    <a:chExt cx="278130" cy="2274669"/>
                  </a:xfrm>
                </p:grpSpPr>
                <p:sp>
                  <p:nvSpPr>
                    <p:cNvPr id="11" name="Rectangle 10"/>
                    <p:cNvSpPr/>
                    <p:nvPr/>
                  </p:nvSpPr>
                  <p:spPr bwMode="auto">
                    <a:xfrm>
                      <a:off x="9292590" y="3329940"/>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5" name="Rectangle 34"/>
                    <p:cNvSpPr/>
                    <p:nvPr/>
                  </p:nvSpPr>
                  <p:spPr bwMode="auto">
                    <a:xfrm>
                      <a:off x="9292590" y="3658887"/>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bwMode="auto">
                    <a:xfrm>
                      <a:off x="9292590" y="3987834"/>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7" name="Rectangle 36"/>
                    <p:cNvSpPr/>
                    <p:nvPr/>
                  </p:nvSpPr>
                  <p:spPr bwMode="auto">
                    <a:xfrm>
                      <a:off x="9292590" y="4316781"/>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8" name="Rectangle 37"/>
                    <p:cNvSpPr/>
                    <p:nvPr/>
                  </p:nvSpPr>
                  <p:spPr bwMode="auto">
                    <a:xfrm>
                      <a:off x="9292590" y="4645728"/>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Rectangle 38"/>
                    <p:cNvSpPr/>
                    <p:nvPr/>
                  </p:nvSpPr>
                  <p:spPr bwMode="auto">
                    <a:xfrm>
                      <a:off x="9292590" y="4974675"/>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0" name="Rectangle 39"/>
                    <p:cNvSpPr/>
                    <p:nvPr/>
                  </p:nvSpPr>
                  <p:spPr bwMode="auto">
                    <a:xfrm>
                      <a:off x="9292590" y="5303619"/>
                      <a:ext cx="278130" cy="300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42" name="Freeform 41"/>
                  <p:cNvSpPr>
                    <a:spLocks noChangeAspect="1"/>
                  </p:cNvSpPr>
                  <p:nvPr/>
                </p:nvSpPr>
                <p:spPr bwMode="black">
                  <a:xfrm>
                    <a:off x="10134068" y="3411229"/>
                    <a:ext cx="185258" cy="131955"/>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0" tIns="143352" rIns="179190" bIns="143352" numCol="1" spcCol="0" rtlCol="0" fromWordArt="0" anchor="t" anchorCtr="0" forceAA="0" compatLnSpc="1">
                    <a:prstTxWarp prst="textNoShape">
                      <a:avLst/>
                    </a:prstTxWarp>
                    <a:noAutofit/>
                  </a:bodyPr>
                  <a:lstStyle/>
                  <a:p>
                    <a:pPr algn="ctr" defTabSz="91356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5122" name="Picture 2" descr="https://d3rnbxvnd0hlox.cloudfront.net/images/channels/1589412919/icons/on_color_larg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134068" y="3704309"/>
                    <a:ext cx="208728" cy="208728"/>
                  </a:xfrm>
                  <a:prstGeom prst="rect">
                    <a:avLst/>
                  </a:prstGeom>
                  <a:noFill/>
                  <a:extLst>
                    <a:ext uri="{909E8E84-426E-40DD-AFC4-6F175D3DCCD1}">
                      <a14:hiddenFill xmlns:a14="http://schemas.microsoft.com/office/drawing/2010/main">
                        <a:solidFill>
                          <a:srgbClr val="FFFFFF"/>
                        </a:solidFill>
                      </a14:hiddenFill>
                    </a:ext>
                  </a:extLst>
                </p:spPr>
              </p:pic>
              <p:sp>
                <p:nvSpPr>
                  <p:cNvPr id="44" name="Freeform 13"/>
                  <p:cNvSpPr>
                    <a:spLocks noChangeAspect="1" noEditPoints="1"/>
                  </p:cNvSpPr>
                  <p:nvPr/>
                </p:nvSpPr>
                <p:spPr bwMode="black">
                  <a:xfrm>
                    <a:off x="10134068" y="4034887"/>
                    <a:ext cx="199125" cy="201520"/>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bg1"/>
                  </a:solidFill>
                  <a:ln>
                    <a:noFill/>
                  </a:ln>
                  <a:extLst/>
                </p:spPr>
                <p:txBody>
                  <a:bodyPr vert="horz" wrap="square" lIns="89595" tIns="44799" rIns="89595" bIns="44799" numCol="1" anchor="t" anchorCtr="0" compatLnSpc="1">
                    <a:prstTxWarp prst="textNoShape">
                      <a:avLst/>
                    </a:prstTxWarp>
                  </a:bodyPr>
                  <a:lstStyle/>
                  <a:p>
                    <a:pPr defTabSz="913834">
                      <a:defRPr/>
                    </a:pPr>
                    <a:endParaRPr lang="en-US" sz="1836" dirty="0">
                      <a:solidFill>
                        <a:srgbClr val="FFFFFF"/>
                      </a:solidFill>
                      <a:latin typeface="Segoe UI Light"/>
                    </a:endParaRPr>
                  </a:p>
                </p:txBody>
              </p:sp>
              <p:pic>
                <p:nvPicPr>
                  <p:cNvPr id="5124" name="Picture 4" descr="https://cdn0.iconfinder.com/data/icons/picons-social/57/54-slack-128.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114611" y="4352499"/>
                    <a:ext cx="218582" cy="218582"/>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0148088" y="4720978"/>
                    <a:ext cx="171083" cy="114626"/>
                    <a:chOff x="10134078" y="4130650"/>
                    <a:chExt cx="1086615" cy="728033"/>
                  </a:xfrm>
                </p:grpSpPr>
                <p:sp>
                  <p:nvSpPr>
                    <p:cNvPr id="18" name="Rounded Rectangular Callout 17"/>
                    <p:cNvSpPr/>
                    <p:nvPr/>
                  </p:nvSpPr>
                  <p:spPr bwMode="auto">
                    <a:xfrm>
                      <a:off x="10134078" y="4130650"/>
                      <a:ext cx="1086615" cy="728033"/>
                    </a:xfrm>
                    <a:prstGeom prst="wedgeRoundRectCallout">
                      <a:avLst>
                        <a:gd name="adj1" fmla="val -2324"/>
                        <a:gd name="adj2" fmla="val 79382"/>
                        <a:gd name="adj3" fmla="val 166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1" name="Group 20"/>
                    <p:cNvGrpSpPr/>
                    <p:nvPr/>
                  </p:nvGrpSpPr>
                  <p:grpSpPr>
                    <a:xfrm>
                      <a:off x="10279757" y="4408099"/>
                      <a:ext cx="795257" cy="173135"/>
                      <a:chOff x="10285763" y="4377209"/>
                      <a:chExt cx="795257" cy="173135"/>
                    </a:xfrm>
                  </p:grpSpPr>
                  <p:sp>
                    <p:nvSpPr>
                      <p:cNvPr id="19" name="Oval 18"/>
                      <p:cNvSpPr/>
                      <p:nvPr/>
                    </p:nvSpPr>
                    <p:spPr bwMode="auto">
                      <a:xfrm>
                        <a:off x="10285763" y="4377209"/>
                        <a:ext cx="173135" cy="1731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9" name="Oval 48"/>
                      <p:cNvSpPr/>
                      <p:nvPr/>
                    </p:nvSpPr>
                    <p:spPr bwMode="auto">
                      <a:xfrm>
                        <a:off x="10596824" y="4377209"/>
                        <a:ext cx="173135" cy="1731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 name="Oval 49"/>
                      <p:cNvSpPr/>
                      <p:nvPr/>
                    </p:nvSpPr>
                    <p:spPr bwMode="auto">
                      <a:xfrm>
                        <a:off x="10907885" y="4377209"/>
                        <a:ext cx="173135" cy="1731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pic>
                <p:nvPicPr>
                  <p:cNvPr id="5126" name="Picture 6" descr="http://image005.flaticon.com/1/png/512/87/87413.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04379" y="5010786"/>
                    <a:ext cx="225343" cy="225343"/>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ounded Rectangle 2067"/>
                <p:cNvSpPr>
                  <a:spLocks noChangeAspect="1"/>
                </p:cNvSpPr>
                <p:nvPr/>
              </p:nvSpPr>
              <p:spPr bwMode="auto">
                <a:xfrm>
                  <a:off x="10803063" y="5368382"/>
                  <a:ext cx="204352" cy="176309"/>
                </a:xfrm>
                <a:custGeom>
                  <a:avLst/>
                  <a:gdLst/>
                  <a:ahLst/>
                  <a:cxnLst/>
                  <a:rect l="l" t="t" r="r" b="b"/>
                  <a:pathLst>
                    <a:path w="774642" h="668338">
                      <a:moveTo>
                        <a:pt x="23096" y="125998"/>
                      </a:moveTo>
                      <a:lnTo>
                        <a:pt x="23096" y="644525"/>
                      </a:lnTo>
                      <a:lnTo>
                        <a:pt x="751547" y="644525"/>
                      </a:lnTo>
                      <a:lnTo>
                        <a:pt x="751547" y="125998"/>
                      </a:lnTo>
                      <a:close/>
                      <a:moveTo>
                        <a:pt x="217683" y="31750"/>
                      </a:moveTo>
                      <a:cubicBezTo>
                        <a:pt x="200008" y="31750"/>
                        <a:pt x="185679" y="46079"/>
                        <a:pt x="185679" y="63754"/>
                      </a:cubicBezTo>
                      <a:cubicBezTo>
                        <a:pt x="185679" y="81429"/>
                        <a:pt x="200008" y="95758"/>
                        <a:pt x="217683" y="95758"/>
                      </a:cubicBezTo>
                      <a:cubicBezTo>
                        <a:pt x="235358" y="95758"/>
                        <a:pt x="249687" y="81429"/>
                        <a:pt x="249687" y="63754"/>
                      </a:cubicBezTo>
                      <a:cubicBezTo>
                        <a:pt x="249687" y="46079"/>
                        <a:pt x="235358" y="31750"/>
                        <a:pt x="217683" y="31750"/>
                      </a:cubicBezTo>
                      <a:close/>
                      <a:moveTo>
                        <a:pt x="136392" y="31750"/>
                      </a:moveTo>
                      <a:cubicBezTo>
                        <a:pt x="118717" y="31750"/>
                        <a:pt x="104388" y="46079"/>
                        <a:pt x="104388" y="63754"/>
                      </a:cubicBezTo>
                      <a:cubicBezTo>
                        <a:pt x="104388" y="81429"/>
                        <a:pt x="118717" y="95758"/>
                        <a:pt x="136392" y="95758"/>
                      </a:cubicBezTo>
                      <a:cubicBezTo>
                        <a:pt x="154067" y="95758"/>
                        <a:pt x="168396" y="81429"/>
                        <a:pt x="168396" y="63754"/>
                      </a:cubicBezTo>
                      <a:cubicBezTo>
                        <a:pt x="168396" y="46079"/>
                        <a:pt x="154067" y="31750"/>
                        <a:pt x="136392" y="31750"/>
                      </a:cubicBezTo>
                      <a:close/>
                      <a:moveTo>
                        <a:pt x="55100" y="31750"/>
                      </a:moveTo>
                      <a:cubicBezTo>
                        <a:pt x="37425" y="31750"/>
                        <a:pt x="23096" y="46079"/>
                        <a:pt x="23096" y="63754"/>
                      </a:cubicBezTo>
                      <a:cubicBezTo>
                        <a:pt x="23096" y="81429"/>
                        <a:pt x="37425" y="95758"/>
                        <a:pt x="55100" y="95758"/>
                      </a:cubicBezTo>
                      <a:cubicBezTo>
                        <a:pt x="72775" y="95758"/>
                        <a:pt x="87104" y="81429"/>
                        <a:pt x="87104" y="63754"/>
                      </a:cubicBezTo>
                      <a:cubicBezTo>
                        <a:pt x="87104" y="46079"/>
                        <a:pt x="72775" y="31750"/>
                        <a:pt x="55100" y="31750"/>
                      </a:cubicBezTo>
                      <a:close/>
                      <a:moveTo>
                        <a:pt x="27255" y="0"/>
                      </a:moveTo>
                      <a:lnTo>
                        <a:pt x="747387" y="0"/>
                      </a:lnTo>
                      <a:cubicBezTo>
                        <a:pt x="762440" y="0"/>
                        <a:pt x="774642" y="12202"/>
                        <a:pt x="774642" y="27255"/>
                      </a:cubicBezTo>
                      <a:lnTo>
                        <a:pt x="774642" y="641083"/>
                      </a:lnTo>
                      <a:cubicBezTo>
                        <a:pt x="774642" y="656136"/>
                        <a:pt x="762440" y="668338"/>
                        <a:pt x="747387" y="668338"/>
                      </a:cubicBezTo>
                      <a:lnTo>
                        <a:pt x="27255" y="668338"/>
                      </a:lnTo>
                      <a:cubicBezTo>
                        <a:pt x="12202" y="668338"/>
                        <a:pt x="0" y="656136"/>
                        <a:pt x="0" y="641083"/>
                      </a:cubicBezTo>
                      <a:lnTo>
                        <a:pt x="0" y="27255"/>
                      </a:lnTo>
                      <a:cubicBezTo>
                        <a:pt x="0" y="12202"/>
                        <a:pt x="12202" y="0"/>
                        <a:pt x="2725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1836"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4" name="Group 23"/>
                <p:cNvGrpSpPr/>
                <p:nvPr/>
              </p:nvGrpSpPr>
              <p:grpSpPr>
                <a:xfrm>
                  <a:off x="10838990" y="5454285"/>
                  <a:ext cx="125210" cy="27259"/>
                  <a:chOff x="11001118" y="4917061"/>
                  <a:chExt cx="125210" cy="27259"/>
                </a:xfrm>
              </p:grpSpPr>
              <p:sp>
                <p:nvSpPr>
                  <p:cNvPr id="56" name="Oval 55"/>
                  <p:cNvSpPr/>
                  <p:nvPr/>
                </p:nvSpPr>
                <p:spPr bwMode="auto">
                  <a:xfrm>
                    <a:off x="11001118" y="4917061"/>
                    <a:ext cx="27259" cy="27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Oval 56"/>
                  <p:cNvSpPr/>
                  <p:nvPr/>
                </p:nvSpPr>
                <p:spPr bwMode="auto">
                  <a:xfrm>
                    <a:off x="11050093" y="4917061"/>
                    <a:ext cx="27259" cy="27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Oval 57"/>
                  <p:cNvSpPr/>
                  <p:nvPr/>
                </p:nvSpPr>
                <p:spPr bwMode="auto">
                  <a:xfrm>
                    <a:off x="11099069" y="4917061"/>
                    <a:ext cx="27259" cy="272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sp>
            <p:nvSpPr>
              <p:cNvPr id="26" name="Rectangle 25"/>
              <p:cNvSpPr/>
              <p:nvPr/>
            </p:nvSpPr>
            <p:spPr bwMode="auto">
              <a:xfrm>
                <a:off x="9257751" y="3628083"/>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2" name="Rectangle 61"/>
              <p:cNvSpPr/>
              <p:nvPr/>
            </p:nvSpPr>
            <p:spPr bwMode="auto">
              <a:xfrm>
                <a:off x="9275093" y="3957301"/>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3" name="Rectangle 62"/>
              <p:cNvSpPr/>
              <p:nvPr/>
            </p:nvSpPr>
            <p:spPr bwMode="auto">
              <a:xfrm>
                <a:off x="9275093" y="4286519"/>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4" name="Rectangle 63"/>
              <p:cNvSpPr/>
              <p:nvPr/>
            </p:nvSpPr>
            <p:spPr bwMode="auto">
              <a:xfrm>
                <a:off x="9275093" y="4615737"/>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5" name="Rectangle 64"/>
              <p:cNvSpPr/>
              <p:nvPr/>
            </p:nvSpPr>
            <p:spPr bwMode="auto">
              <a:xfrm>
                <a:off x="9275093" y="4944955"/>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6" name="Rectangle 65"/>
              <p:cNvSpPr/>
              <p:nvPr/>
            </p:nvSpPr>
            <p:spPr bwMode="auto">
              <a:xfrm>
                <a:off x="9275093" y="5274173"/>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7" name="Rectangle 66"/>
              <p:cNvSpPr/>
              <p:nvPr/>
            </p:nvSpPr>
            <p:spPr bwMode="auto">
              <a:xfrm>
                <a:off x="9275093" y="5603391"/>
                <a:ext cx="1385484"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flipH="1" flipV="1">
                <a:off x="9239910" y="3307080"/>
                <a:ext cx="46205" cy="26185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8" name="Group 27"/>
              <p:cNvGrpSpPr/>
              <p:nvPr/>
            </p:nvGrpSpPr>
            <p:grpSpPr>
              <a:xfrm>
                <a:off x="9562678" y="3327094"/>
                <a:ext cx="82119" cy="2274669"/>
                <a:chOff x="9440631" y="3479494"/>
                <a:chExt cx="278130" cy="2274669"/>
              </a:xfrm>
              <a:solidFill>
                <a:srgbClr val="F6F7F8"/>
              </a:solidFill>
            </p:grpSpPr>
            <p:sp>
              <p:nvSpPr>
                <p:cNvPr id="71" name="Rectangle 70"/>
                <p:cNvSpPr/>
                <p:nvPr/>
              </p:nvSpPr>
              <p:spPr bwMode="auto">
                <a:xfrm>
                  <a:off x="9440631" y="3479494"/>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9440631" y="3808441"/>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9440631" y="4137388"/>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4" name="Rectangle 73"/>
                <p:cNvSpPr/>
                <p:nvPr/>
              </p:nvSpPr>
              <p:spPr bwMode="auto">
                <a:xfrm>
                  <a:off x="9440631" y="4466335"/>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5" name="Rectangle 74"/>
                <p:cNvSpPr/>
                <p:nvPr/>
              </p:nvSpPr>
              <p:spPr bwMode="auto">
                <a:xfrm>
                  <a:off x="9440631" y="4795282"/>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6" name="Rectangle 75"/>
                <p:cNvSpPr/>
                <p:nvPr/>
              </p:nvSpPr>
              <p:spPr bwMode="auto">
                <a:xfrm>
                  <a:off x="9440631" y="5124229"/>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bwMode="auto">
                <a:xfrm>
                  <a:off x="9440631" y="5453173"/>
                  <a:ext cx="278130" cy="300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grpSp>
      <p:sp>
        <p:nvSpPr>
          <p:cNvPr id="2" name="Title 1"/>
          <p:cNvSpPr>
            <a:spLocks noGrp="1"/>
          </p:cNvSpPr>
          <p:nvPr>
            <p:ph type="title"/>
          </p:nvPr>
        </p:nvSpPr>
        <p:spPr>
          <a:xfrm>
            <a:off x="270067" y="290404"/>
            <a:ext cx="11654187" cy="899409"/>
          </a:xfrm>
        </p:spPr>
        <p:txBody>
          <a:bodyPr/>
          <a:lstStyle/>
          <a:p>
            <a:pPr lvl="0">
              <a:defRPr/>
            </a:pPr>
            <a:r>
              <a:rPr lang="ru-RU" sz="4400" dirty="0">
                <a:gradFill>
                  <a:gsLst>
                    <a:gs pos="1250">
                      <a:schemeClr val="bg1"/>
                    </a:gs>
                    <a:gs pos="100000">
                      <a:schemeClr val="bg1"/>
                    </a:gs>
                  </a:gsLst>
                  <a:lin ang="5400000" scaled="0"/>
                </a:gradFill>
              </a:rPr>
              <a:t>Использование искусственного интеллекта</a:t>
            </a:r>
            <a:endParaRPr lang="en-US" sz="4400"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2444791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1+#ppt_w/2"/>
                                          </p:val>
                                        </p:tav>
                                        <p:tav tm="100000">
                                          <p:val>
                                            <p:strVal val="#ppt_x"/>
                                          </p:val>
                                        </p:tav>
                                      </p:tavLst>
                                    </p:anim>
                                    <p:anim calcmode="lin" valueType="num">
                                      <p:cBhvr additive="base">
                                        <p:cTn id="8" dur="8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1+#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866" y="974"/>
            <a:ext cx="12190271" cy="67227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86"/>
          <p:cNvGrpSpPr/>
          <p:nvPr/>
        </p:nvGrpSpPr>
        <p:grpSpPr>
          <a:xfrm>
            <a:off x="11317979" y="101473"/>
            <a:ext cx="493145" cy="493145"/>
            <a:chOff x="457580" y="3616862"/>
            <a:chExt cx="657017" cy="657017"/>
          </a:xfrm>
        </p:grpSpPr>
        <p:sp>
          <p:nvSpPr>
            <p:cNvPr id="88" name="Oval 87"/>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Semilight"/>
              </a:endParaRPr>
            </a:p>
          </p:txBody>
        </p:sp>
      </p:grpSp>
      <p:sp>
        <p:nvSpPr>
          <p:cNvPr id="14" name="Title 13"/>
          <p:cNvSpPr>
            <a:spLocks noGrp="1"/>
          </p:cNvSpPr>
          <p:nvPr>
            <p:ph type="title"/>
          </p:nvPr>
        </p:nvSpPr>
        <p:spPr>
          <a:xfrm>
            <a:off x="270067" y="-84288"/>
            <a:ext cx="11654187" cy="899409"/>
          </a:xfrm>
        </p:spPr>
        <p:txBody>
          <a:bodyPr/>
          <a:lstStyle/>
          <a:p>
            <a:pPr lvl="0">
              <a:defRPr/>
            </a:pPr>
            <a:r>
              <a:rPr lang="ru-RU" dirty="0">
                <a:gradFill>
                  <a:gsLst>
                    <a:gs pos="1250">
                      <a:schemeClr val="bg1"/>
                    </a:gs>
                    <a:gs pos="100000">
                      <a:schemeClr val="bg1"/>
                    </a:gs>
                  </a:gsLst>
                  <a:lin ang="5400000" scaled="0"/>
                </a:gradFill>
              </a:rPr>
              <a:t>Принятие решений на базе данных</a:t>
            </a:r>
            <a:r>
              <a:rPr lang="en-US" dirty="0">
                <a:gradFill>
                  <a:gsLst>
                    <a:gs pos="1250">
                      <a:schemeClr val="bg1"/>
                    </a:gs>
                    <a:gs pos="100000">
                      <a:schemeClr val="bg1"/>
                    </a:gs>
                  </a:gsLst>
                  <a:lin ang="5400000" scaled="0"/>
                </a:gradFill>
              </a:rPr>
              <a:t> </a:t>
            </a:r>
          </a:p>
        </p:txBody>
      </p:sp>
      <p:sp>
        <p:nvSpPr>
          <p:cNvPr id="10" name="Rectangle 9"/>
          <p:cNvSpPr/>
          <p:nvPr/>
        </p:nvSpPr>
        <p:spPr bwMode="auto">
          <a:xfrm>
            <a:off x="129035" y="758515"/>
            <a:ext cx="11961686" cy="5983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defRPr/>
            </a:pPr>
            <a:endParaRPr lang="en-US" sz="2745" b="1" spc="-29" dirty="0">
              <a:ln w="3175">
                <a:noFill/>
              </a:ln>
              <a:gradFill>
                <a:gsLst>
                  <a:gs pos="32143">
                    <a:srgbClr val="505050"/>
                  </a:gs>
                  <a:gs pos="47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103" name="TextBox 102"/>
          <p:cNvSpPr txBox="1"/>
          <p:nvPr/>
        </p:nvSpPr>
        <p:spPr>
          <a:xfrm>
            <a:off x="7738308" y="786032"/>
            <a:ext cx="3377575" cy="566576"/>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ru-RU" sz="2000" b="1" spc="-29" dirty="0">
                <a:ln w="3175">
                  <a:noFill/>
                </a:ln>
                <a:gradFill>
                  <a:gsLst>
                    <a:gs pos="93860">
                      <a:srgbClr val="505050"/>
                    </a:gs>
                    <a:gs pos="78571">
                      <a:srgbClr val="505050"/>
                    </a:gs>
                  </a:gsLst>
                  <a:lin ang="5400000" scaled="0"/>
                </a:gradFill>
                <a:latin typeface="Segoe UI Semilight" panose="020B0402040204020203" pitchFamily="34" charset="0"/>
                <a:cs typeface="Segoe UI Semilight" panose="020B0402040204020203" pitchFamily="34" charset="0"/>
              </a:rPr>
              <a:t>Клиентская визуализация</a:t>
            </a:r>
            <a:endParaRPr lang="en-US" sz="2000" b="1" spc="-29" dirty="0">
              <a:ln w="3175">
                <a:noFill/>
              </a:ln>
              <a:gradFill>
                <a:gsLst>
                  <a:gs pos="93860">
                    <a:srgbClr val="505050"/>
                  </a:gs>
                  <a:gs pos="78571">
                    <a:srgbClr val="505050"/>
                  </a:gs>
                </a:gsLst>
                <a:lin ang="5400000" scaled="0"/>
              </a:gradFill>
              <a:latin typeface="Segoe UI Semilight" panose="020B0402040204020203" pitchFamily="34" charset="0"/>
              <a:cs typeface="Segoe UI Semilight" panose="020B0402040204020203" pitchFamily="34" charset="0"/>
            </a:endParaRPr>
          </a:p>
        </p:txBody>
      </p:sp>
      <p:pic>
        <p:nvPicPr>
          <p:cNvPr id="110" name="Picture 10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18663" y="1069320"/>
            <a:ext cx="5037081" cy="2421835"/>
          </a:xfrm>
          <a:prstGeom prst="rect">
            <a:avLst/>
          </a:prstGeom>
        </p:spPr>
      </p:pic>
      <p:sp>
        <p:nvSpPr>
          <p:cNvPr id="198" name="Rectangle 197"/>
          <p:cNvSpPr/>
          <p:nvPr/>
        </p:nvSpPr>
        <p:spPr bwMode="auto">
          <a:xfrm>
            <a:off x="407628" y="1996778"/>
            <a:ext cx="5825935" cy="4452581"/>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defRPr/>
            </a:pPr>
            <a:endParaRPr lang="en-US" sz="2745" b="1" spc="-29" dirty="0">
              <a:ln w="3175">
                <a:noFill/>
              </a:ln>
              <a:gradFill>
                <a:gsLst>
                  <a:gs pos="32143">
                    <a:prstClr val="black"/>
                  </a:gs>
                  <a:gs pos="47000">
                    <a:prstClr val="black"/>
                  </a:gs>
                </a:gsLst>
                <a:lin ang="5400000" scaled="0"/>
              </a:gradFill>
              <a:latin typeface="Segoe UI Semilight" panose="020B0402040204020203" pitchFamily="34" charset="0"/>
              <a:cs typeface="Segoe UI Semilight" panose="020B0402040204020203" pitchFamily="34" charset="0"/>
            </a:endParaRPr>
          </a:p>
          <a:p>
            <a:pPr defTabSz="914225">
              <a:lnSpc>
                <a:spcPct val="90000"/>
              </a:lnSpc>
              <a:defRPr/>
            </a:pPr>
            <a:endParaRPr lang="en-US" sz="2745" b="1" spc="-29" dirty="0">
              <a:ln w="3175">
                <a:noFill/>
              </a:ln>
              <a:gradFill>
                <a:gsLst>
                  <a:gs pos="32143">
                    <a:prstClr val="black"/>
                  </a:gs>
                  <a:gs pos="47000">
                    <a:prstClr val="black"/>
                  </a:gs>
                </a:gsLst>
                <a:lin ang="5400000" scaled="0"/>
              </a:gradFill>
              <a:latin typeface="Segoe UI Semilight" panose="020B0402040204020203" pitchFamily="34" charset="0"/>
              <a:cs typeface="Segoe UI Semilight" panose="020B0402040204020203" pitchFamily="34" charset="0"/>
            </a:endParaRPr>
          </a:p>
          <a:p>
            <a:pPr defTabSz="914225">
              <a:lnSpc>
                <a:spcPct val="90000"/>
              </a:lnSpc>
              <a:defRPr/>
            </a:pPr>
            <a:r>
              <a:rPr lang="en-US" sz="2745" b="1" spc="-29" dirty="0">
                <a:ln w="3175">
                  <a:noFill/>
                </a:ln>
                <a:gradFill>
                  <a:gsLst>
                    <a:gs pos="32143">
                      <a:prstClr val="black"/>
                    </a:gs>
                    <a:gs pos="47000">
                      <a:prstClr val="black"/>
                    </a:gs>
                  </a:gsLst>
                  <a:lin ang="5400000" scaled="0"/>
                </a:gradFill>
                <a:latin typeface="Segoe UI Semilight" panose="020B0402040204020203" pitchFamily="34" charset="0"/>
                <a:cs typeface="Segoe UI Semilight" panose="020B0402040204020203" pitchFamily="34" charset="0"/>
              </a:rPr>
              <a:t>Azure Machine Learning service </a:t>
            </a:r>
            <a:br>
              <a:rPr lang="en-US" sz="2745" b="1" spc="-29" dirty="0">
                <a:ln w="3175">
                  <a:noFill/>
                </a:ln>
                <a:gradFill>
                  <a:gsLst>
                    <a:gs pos="32143">
                      <a:prstClr val="black"/>
                    </a:gs>
                    <a:gs pos="47000">
                      <a:prstClr val="black"/>
                    </a:gs>
                  </a:gsLst>
                  <a:lin ang="5400000" scaled="0"/>
                </a:gradFill>
                <a:latin typeface="Segoe UI Semilight" panose="020B0402040204020203" pitchFamily="34" charset="0"/>
                <a:cs typeface="Segoe UI Semilight" panose="020B0402040204020203" pitchFamily="34" charset="0"/>
              </a:rPr>
            </a:br>
            <a:endParaRPr lang="en-US" sz="2745" b="1" spc="-29" dirty="0">
              <a:ln w="3175">
                <a:noFill/>
              </a:ln>
              <a:gradFill>
                <a:gsLst>
                  <a:gs pos="32143">
                    <a:prstClr val="black"/>
                  </a:gs>
                  <a:gs pos="47000">
                    <a:prstClr val="black"/>
                  </a:gs>
                </a:gsLst>
                <a:lin ang="5400000" scaled="0"/>
              </a:gradFill>
              <a:latin typeface="Segoe UI Semilight" panose="020B0402040204020203" pitchFamily="34" charset="0"/>
              <a:cs typeface="Segoe UI Semilight" panose="020B0402040204020203" pitchFamily="34" charset="0"/>
            </a:endParaRPr>
          </a:p>
        </p:txBody>
      </p:sp>
      <p:sp>
        <p:nvSpPr>
          <p:cNvPr id="200" name="Rectangle 199"/>
          <p:cNvSpPr/>
          <p:nvPr/>
        </p:nvSpPr>
        <p:spPr bwMode="auto">
          <a:xfrm>
            <a:off x="4721605" y="3534758"/>
            <a:ext cx="1380701" cy="2444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sz="1765" dirty="0">
                <a:gradFill>
                  <a:gsLst>
                    <a:gs pos="80357">
                      <a:prstClr val="black"/>
                    </a:gs>
                    <a:gs pos="50893">
                      <a:prstClr val="black"/>
                    </a:gs>
                  </a:gsLst>
                  <a:lin ang="5400000" scaled="0"/>
                </a:gradFill>
                <a:latin typeface="Segoe UI Semilight" panose="020B0402040204020203" pitchFamily="34" charset="0"/>
                <a:ea typeface="Segoe UI" pitchFamily="34" charset="0"/>
                <a:cs typeface="Segoe UI Semilight" panose="020B0402040204020203" pitchFamily="34" charset="0"/>
              </a:rPr>
              <a:t>Clients</a:t>
            </a:r>
          </a:p>
        </p:txBody>
      </p:sp>
      <p:grpSp>
        <p:nvGrpSpPr>
          <p:cNvPr id="201" name="Group 200"/>
          <p:cNvGrpSpPr>
            <a:grpSpLocks noChangeAspect="1"/>
          </p:cNvGrpSpPr>
          <p:nvPr/>
        </p:nvGrpSpPr>
        <p:grpSpPr>
          <a:xfrm>
            <a:off x="5293262" y="4013505"/>
            <a:ext cx="237387" cy="446956"/>
            <a:chOff x="6863683" y="3943490"/>
            <a:chExt cx="265826" cy="500500"/>
          </a:xfrm>
          <a:solidFill>
            <a:schemeClr val="tx1"/>
          </a:solidFill>
        </p:grpSpPr>
        <p:sp>
          <p:nvSpPr>
            <p:cNvPr id="262" name="Freeform 124"/>
            <p:cNvSpPr>
              <a:spLocks noEditPoints="1"/>
            </p:cNvSpPr>
            <p:nvPr/>
          </p:nvSpPr>
          <p:spPr bwMode="auto">
            <a:xfrm>
              <a:off x="6863683" y="3943490"/>
              <a:ext cx="265826" cy="500500"/>
            </a:xfrm>
            <a:custGeom>
              <a:avLst/>
              <a:gdLst>
                <a:gd name="T0" fmla="*/ 175 w 184"/>
                <a:gd name="T1" fmla="*/ 0 h 344"/>
                <a:gd name="T2" fmla="*/ 8 w 184"/>
                <a:gd name="T3" fmla="*/ 0 h 344"/>
                <a:gd name="T4" fmla="*/ 0 w 184"/>
                <a:gd name="T5" fmla="*/ 6 h 344"/>
                <a:gd name="T6" fmla="*/ 0 w 184"/>
                <a:gd name="T7" fmla="*/ 335 h 344"/>
                <a:gd name="T8" fmla="*/ 8 w 184"/>
                <a:gd name="T9" fmla="*/ 344 h 344"/>
                <a:gd name="T10" fmla="*/ 175 w 184"/>
                <a:gd name="T11" fmla="*/ 344 h 344"/>
                <a:gd name="T12" fmla="*/ 184 w 184"/>
                <a:gd name="T13" fmla="*/ 335 h 344"/>
                <a:gd name="T14" fmla="*/ 184 w 184"/>
                <a:gd name="T15" fmla="*/ 6 h 344"/>
                <a:gd name="T16" fmla="*/ 175 w 184"/>
                <a:gd name="T17" fmla="*/ 0 h 344"/>
                <a:gd name="T18" fmla="*/ 120 w 184"/>
                <a:gd name="T19" fmla="*/ 317 h 344"/>
                <a:gd name="T20" fmla="*/ 117 w 184"/>
                <a:gd name="T21" fmla="*/ 320 h 344"/>
                <a:gd name="T22" fmla="*/ 71 w 184"/>
                <a:gd name="T23" fmla="*/ 320 h 344"/>
                <a:gd name="T24" fmla="*/ 68 w 184"/>
                <a:gd name="T25" fmla="*/ 317 h 344"/>
                <a:gd name="T26" fmla="*/ 68 w 184"/>
                <a:gd name="T27" fmla="*/ 315 h 344"/>
                <a:gd name="T28" fmla="*/ 71 w 184"/>
                <a:gd name="T29" fmla="*/ 312 h 344"/>
                <a:gd name="T30" fmla="*/ 117 w 184"/>
                <a:gd name="T31" fmla="*/ 312 h 344"/>
                <a:gd name="T32" fmla="*/ 120 w 184"/>
                <a:gd name="T33" fmla="*/ 315 h 344"/>
                <a:gd name="T34" fmla="*/ 120 w 184"/>
                <a:gd name="T35" fmla="*/ 317 h 344"/>
                <a:gd name="T36" fmla="*/ 168 w 184"/>
                <a:gd name="T37" fmla="*/ 296 h 344"/>
                <a:gd name="T38" fmla="*/ 16 w 184"/>
                <a:gd name="T39" fmla="*/ 296 h 344"/>
                <a:gd name="T40" fmla="*/ 16 w 184"/>
                <a:gd name="T41" fmla="*/ 40 h 344"/>
                <a:gd name="T42" fmla="*/ 168 w 184"/>
                <a:gd name="T43" fmla="*/ 40 h 344"/>
                <a:gd name="T44" fmla="*/ 168 w 184"/>
                <a:gd name="T45" fmla="*/ 29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344">
                  <a:moveTo>
                    <a:pt x="175" y="0"/>
                  </a:moveTo>
                  <a:cubicBezTo>
                    <a:pt x="175" y="0"/>
                    <a:pt x="175" y="0"/>
                    <a:pt x="8" y="0"/>
                  </a:cubicBezTo>
                  <a:cubicBezTo>
                    <a:pt x="3" y="0"/>
                    <a:pt x="0" y="1"/>
                    <a:pt x="0" y="6"/>
                  </a:cubicBezTo>
                  <a:cubicBezTo>
                    <a:pt x="0" y="335"/>
                    <a:pt x="0" y="335"/>
                    <a:pt x="0" y="335"/>
                  </a:cubicBezTo>
                  <a:cubicBezTo>
                    <a:pt x="0" y="339"/>
                    <a:pt x="3" y="344"/>
                    <a:pt x="8" y="344"/>
                  </a:cubicBezTo>
                  <a:cubicBezTo>
                    <a:pt x="8" y="344"/>
                    <a:pt x="8" y="344"/>
                    <a:pt x="175" y="344"/>
                  </a:cubicBezTo>
                  <a:cubicBezTo>
                    <a:pt x="179" y="344"/>
                    <a:pt x="184" y="339"/>
                    <a:pt x="184" y="335"/>
                  </a:cubicBezTo>
                  <a:cubicBezTo>
                    <a:pt x="184" y="6"/>
                    <a:pt x="184" y="6"/>
                    <a:pt x="184" y="6"/>
                  </a:cubicBezTo>
                  <a:cubicBezTo>
                    <a:pt x="184" y="1"/>
                    <a:pt x="179" y="0"/>
                    <a:pt x="175" y="0"/>
                  </a:cubicBezTo>
                  <a:close/>
                  <a:moveTo>
                    <a:pt x="120" y="317"/>
                  </a:moveTo>
                  <a:cubicBezTo>
                    <a:pt x="120" y="319"/>
                    <a:pt x="119" y="320"/>
                    <a:pt x="117" y="320"/>
                  </a:cubicBezTo>
                  <a:cubicBezTo>
                    <a:pt x="71" y="320"/>
                    <a:pt x="71" y="320"/>
                    <a:pt x="71" y="320"/>
                  </a:cubicBezTo>
                  <a:cubicBezTo>
                    <a:pt x="69" y="320"/>
                    <a:pt x="68" y="319"/>
                    <a:pt x="68" y="317"/>
                  </a:cubicBezTo>
                  <a:cubicBezTo>
                    <a:pt x="68" y="315"/>
                    <a:pt x="68" y="315"/>
                    <a:pt x="68" y="315"/>
                  </a:cubicBezTo>
                  <a:cubicBezTo>
                    <a:pt x="68" y="313"/>
                    <a:pt x="69" y="312"/>
                    <a:pt x="71" y="312"/>
                  </a:cubicBezTo>
                  <a:cubicBezTo>
                    <a:pt x="117" y="312"/>
                    <a:pt x="117" y="312"/>
                    <a:pt x="117" y="312"/>
                  </a:cubicBezTo>
                  <a:cubicBezTo>
                    <a:pt x="119" y="312"/>
                    <a:pt x="120" y="313"/>
                    <a:pt x="120" y="315"/>
                  </a:cubicBezTo>
                  <a:lnTo>
                    <a:pt x="120" y="317"/>
                  </a:lnTo>
                  <a:close/>
                  <a:moveTo>
                    <a:pt x="168" y="296"/>
                  </a:moveTo>
                  <a:cubicBezTo>
                    <a:pt x="16" y="296"/>
                    <a:pt x="16" y="296"/>
                    <a:pt x="16" y="296"/>
                  </a:cubicBezTo>
                  <a:cubicBezTo>
                    <a:pt x="16" y="40"/>
                    <a:pt x="16" y="40"/>
                    <a:pt x="16" y="40"/>
                  </a:cubicBezTo>
                  <a:cubicBezTo>
                    <a:pt x="168" y="40"/>
                    <a:pt x="168" y="40"/>
                    <a:pt x="168" y="40"/>
                  </a:cubicBezTo>
                  <a:lnTo>
                    <a:pt x="168" y="296"/>
                  </a:lnTo>
                  <a:close/>
                </a:path>
              </a:pathLst>
            </a:custGeom>
            <a:grpFill/>
            <a:ln>
              <a:noFill/>
            </a:ln>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grpSp>
          <p:nvGrpSpPr>
            <p:cNvPr id="263" name="Group 135"/>
            <p:cNvGrpSpPr>
              <a:grpSpLocks noChangeAspect="1"/>
            </p:cNvGrpSpPr>
            <p:nvPr/>
          </p:nvGrpSpPr>
          <p:grpSpPr bwMode="auto">
            <a:xfrm>
              <a:off x="6903487" y="4029129"/>
              <a:ext cx="186219" cy="329223"/>
              <a:chOff x="3828" y="2131"/>
              <a:chExt cx="237" cy="419"/>
            </a:xfrm>
            <a:grpFill/>
          </p:grpSpPr>
          <p:sp>
            <p:nvSpPr>
              <p:cNvPr id="264" name="Rectangle 136"/>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65" name="Rectangle 137"/>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66" name="Rectangle 138"/>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67" name="Rectangle 139"/>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grpSp>
      </p:grpSp>
      <p:grpSp>
        <p:nvGrpSpPr>
          <p:cNvPr id="202" name="Group 201"/>
          <p:cNvGrpSpPr>
            <a:grpSpLocks noChangeAspect="1"/>
          </p:cNvGrpSpPr>
          <p:nvPr/>
        </p:nvGrpSpPr>
        <p:grpSpPr>
          <a:xfrm>
            <a:off x="4912403" y="5496678"/>
            <a:ext cx="999107" cy="641469"/>
            <a:chOff x="6305726" y="4539633"/>
            <a:chExt cx="1874960" cy="1203802"/>
          </a:xfrm>
          <a:solidFill>
            <a:schemeClr val="tx1"/>
          </a:solidFill>
        </p:grpSpPr>
        <p:sp>
          <p:nvSpPr>
            <p:cNvPr id="254" name="Freeform 275"/>
            <p:cNvSpPr>
              <a:spLocks noChangeAspect="1"/>
            </p:cNvSpPr>
            <p:nvPr/>
          </p:nvSpPr>
          <p:spPr bwMode="black">
            <a:xfrm flipH="1">
              <a:off x="6305726" y="4539633"/>
              <a:ext cx="1874960" cy="1203802"/>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grpFill/>
            <a:ln>
              <a:noFill/>
            </a:ln>
          </p:spPr>
          <p:txBody>
            <a:bodyPr vert="horz" wrap="square" lIns="89595" tIns="44799" rIns="89595" bIns="44799" numCol="1" anchor="t" anchorCtr="0" compatLnSpc="1">
              <a:prstTxWarp prst="textNoShape">
                <a:avLst/>
              </a:prstTxWarp>
              <a:noAutofit/>
            </a:bodyPr>
            <a:lstStyle/>
            <a:p>
              <a:pPr defTabSz="913834">
                <a:defRPr/>
              </a:pPr>
              <a:endParaRPr lang="en-US" sz="400" dirty="0">
                <a:gradFill>
                  <a:gsLst>
                    <a:gs pos="80357">
                      <a:prstClr val="black"/>
                    </a:gs>
                    <a:gs pos="50893">
                      <a:prstClr val="black"/>
                    </a:gs>
                  </a:gsLst>
                  <a:lin ang="5400000" scaled="0"/>
                </a:gradFill>
                <a:latin typeface="Calibri" panose="020F0502020204030204"/>
              </a:endParaRPr>
            </a:p>
          </p:txBody>
        </p:sp>
        <p:grpSp>
          <p:nvGrpSpPr>
            <p:cNvPr id="255" name="Group 254"/>
            <p:cNvGrpSpPr/>
            <p:nvPr/>
          </p:nvGrpSpPr>
          <p:grpSpPr>
            <a:xfrm>
              <a:off x="6607392" y="4719375"/>
              <a:ext cx="1166552" cy="678470"/>
              <a:chOff x="6579394" y="4719375"/>
              <a:chExt cx="1166552" cy="678470"/>
            </a:xfrm>
            <a:grpFill/>
          </p:grpSpPr>
          <p:sp>
            <p:nvSpPr>
              <p:cNvPr id="256" name="Rectangle 143"/>
              <p:cNvSpPr>
                <a:spLocks noChangeArrowheads="1"/>
              </p:cNvSpPr>
              <p:nvPr/>
            </p:nvSpPr>
            <p:spPr bwMode="auto">
              <a:xfrm>
                <a:off x="6579394" y="5167114"/>
                <a:ext cx="85774" cy="190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57" name="Rectangle 144"/>
              <p:cNvSpPr>
                <a:spLocks noChangeArrowheads="1"/>
              </p:cNvSpPr>
              <p:nvPr/>
            </p:nvSpPr>
            <p:spPr bwMode="auto">
              <a:xfrm>
                <a:off x="6682970" y="4910150"/>
                <a:ext cx="85774" cy="4477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58" name="Rectangle 145"/>
              <p:cNvSpPr>
                <a:spLocks noChangeArrowheads="1"/>
              </p:cNvSpPr>
              <p:nvPr/>
            </p:nvSpPr>
            <p:spPr bwMode="auto">
              <a:xfrm>
                <a:off x="6789769" y="5135970"/>
                <a:ext cx="85774" cy="2219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59" name="Rectangle 146"/>
              <p:cNvSpPr>
                <a:spLocks noChangeArrowheads="1"/>
              </p:cNvSpPr>
              <p:nvPr/>
            </p:nvSpPr>
            <p:spPr bwMode="auto">
              <a:xfrm>
                <a:off x="6904119" y="4910152"/>
                <a:ext cx="85774" cy="447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60" name="Rectangle 147"/>
              <p:cNvSpPr>
                <a:spLocks noChangeArrowheads="1"/>
              </p:cNvSpPr>
              <p:nvPr/>
            </p:nvSpPr>
            <p:spPr bwMode="auto">
              <a:xfrm>
                <a:off x="7018472" y="4719375"/>
                <a:ext cx="85774" cy="6385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61" name="Freeform 273"/>
              <p:cNvSpPr>
                <a:spLocks noChangeAspect="1"/>
              </p:cNvSpPr>
              <p:nvPr/>
            </p:nvSpPr>
            <p:spPr bwMode="black">
              <a:xfrm>
                <a:off x="7177419" y="4829167"/>
                <a:ext cx="568527" cy="568678"/>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0" tIns="143352" rIns="179190" bIns="143352" numCol="1" spcCol="0" rtlCol="0" fromWordArt="0" anchor="t" anchorCtr="0" forceAA="0" compatLnSpc="1">
                <a:prstTxWarp prst="textNoShape">
                  <a:avLst/>
                </a:prstTxWarp>
                <a:noAutofit/>
              </a:bodyPr>
              <a:lstStyle/>
              <a:p>
                <a:pPr algn="ctr" defTabSz="913569" fontAlgn="base">
                  <a:lnSpc>
                    <a:spcPct val="90000"/>
                  </a:lnSpc>
                  <a:spcBef>
                    <a:spcPct val="0"/>
                  </a:spcBef>
                  <a:spcAft>
                    <a:spcPct val="0"/>
                  </a:spcAft>
                  <a:defRPr/>
                </a:pPr>
                <a:endParaRPr lang="en-US" sz="400" dirty="0">
                  <a:gradFill>
                    <a:gsLst>
                      <a:gs pos="80357">
                        <a:prstClr val="black"/>
                      </a:gs>
                      <a:gs pos="50893">
                        <a:prstClr val="black"/>
                      </a:gs>
                    </a:gsLst>
                    <a:lin ang="5400000" scaled="0"/>
                  </a:gradFill>
                  <a:latin typeface="Calibri" panose="020F0502020204030204"/>
                  <a:ea typeface="Segoe UI" pitchFamily="34" charset="0"/>
                  <a:cs typeface="Segoe UI" pitchFamily="34" charset="0"/>
                </a:endParaRPr>
              </a:p>
            </p:txBody>
          </p:sp>
        </p:grpSp>
      </p:grpSp>
      <p:grpSp>
        <p:nvGrpSpPr>
          <p:cNvPr id="203" name="Group 202"/>
          <p:cNvGrpSpPr>
            <a:grpSpLocks noChangeAspect="1"/>
          </p:cNvGrpSpPr>
          <p:nvPr/>
        </p:nvGrpSpPr>
        <p:grpSpPr>
          <a:xfrm>
            <a:off x="5085808" y="4748906"/>
            <a:ext cx="652296" cy="459326"/>
            <a:chOff x="7278615" y="2062893"/>
            <a:chExt cx="698651" cy="491967"/>
          </a:xfrm>
          <a:solidFill>
            <a:schemeClr val="tx1"/>
          </a:solidFill>
        </p:grpSpPr>
        <p:grpSp>
          <p:nvGrpSpPr>
            <p:cNvPr id="245" name="Group 244"/>
            <p:cNvGrpSpPr/>
            <p:nvPr/>
          </p:nvGrpSpPr>
          <p:grpSpPr>
            <a:xfrm>
              <a:off x="7278615" y="2062893"/>
              <a:ext cx="698651" cy="491967"/>
              <a:chOff x="6017603" y="3045006"/>
              <a:chExt cx="698651" cy="491967"/>
            </a:xfrm>
            <a:grpFill/>
          </p:grpSpPr>
          <p:sp>
            <p:nvSpPr>
              <p:cNvPr id="247" name="Freeform 132"/>
              <p:cNvSpPr>
                <a:spLocks noEditPoints="1"/>
              </p:cNvSpPr>
              <p:nvPr/>
            </p:nvSpPr>
            <p:spPr bwMode="auto">
              <a:xfrm>
                <a:off x="6017603" y="3045006"/>
                <a:ext cx="698651" cy="491967"/>
              </a:xfrm>
              <a:custGeom>
                <a:avLst/>
                <a:gdLst>
                  <a:gd name="T0" fmla="*/ 288 w 302"/>
                  <a:gd name="T1" fmla="*/ 0 h 211"/>
                  <a:gd name="T2" fmla="*/ 15 w 302"/>
                  <a:gd name="T3" fmla="*/ 0 h 211"/>
                  <a:gd name="T4" fmla="*/ 0 w 302"/>
                  <a:gd name="T5" fmla="*/ 15 h 211"/>
                  <a:gd name="T6" fmla="*/ 0 w 302"/>
                  <a:gd name="T7" fmla="*/ 197 h 211"/>
                  <a:gd name="T8" fmla="*/ 15 w 302"/>
                  <a:gd name="T9" fmla="*/ 211 h 211"/>
                  <a:gd name="T10" fmla="*/ 288 w 302"/>
                  <a:gd name="T11" fmla="*/ 211 h 211"/>
                  <a:gd name="T12" fmla="*/ 302 w 302"/>
                  <a:gd name="T13" fmla="*/ 197 h 211"/>
                  <a:gd name="T14" fmla="*/ 302 w 302"/>
                  <a:gd name="T15" fmla="*/ 15 h 211"/>
                  <a:gd name="T16" fmla="*/ 288 w 302"/>
                  <a:gd name="T17" fmla="*/ 0 h 211"/>
                  <a:gd name="T18" fmla="*/ 286 w 302"/>
                  <a:gd name="T19" fmla="*/ 188 h 211"/>
                  <a:gd name="T20" fmla="*/ 17 w 302"/>
                  <a:gd name="T21" fmla="*/ 188 h 211"/>
                  <a:gd name="T22" fmla="*/ 17 w 302"/>
                  <a:gd name="T23" fmla="*/ 17 h 211"/>
                  <a:gd name="T24" fmla="*/ 286 w 302"/>
                  <a:gd name="T25" fmla="*/ 17 h 211"/>
                  <a:gd name="T26" fmla="*/ 286 w 302"/>
                  <a:gd name="T27" fmla="*/ 188 h 211"/>
                  <a:gd name="T28" fmla="*/ 286 w 302"/>
                  <a:gd name="T29" fmla="*/ 18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11">
                    <a:moveTo>
                      <a:pt x="288" y="0"/>
                    </a:moveTo>
                    <a:cubicBezTo>
                      <a:pt x="15" y="0"/>
                      <a:pt x="15" y="0"/>
                      <a:pt x="15" y="0"/>
                    </a:cubicBezTo>
                    <a:cubicBezTo>
                      <a:pt x="7" y="0"/>
                      <a:pt x="0" y="7"/>
                      <a:pt x="0" y="15"/>
                    </a:cubicBezTo>
                    <a:cubicBezTo>
                      <a:pt x="0" y="197"/>
                      <a:pt x="0" y="197"/>
                      <a:pt x="0" y="197"/>
                    </a:cubicBezTo>
                    <a:cubicBezTo>
                      <a:pt x="0" y="205"/>
                      <a:pt x="7" y="211"/>
                      <a:pt x="15" y="211"/>
                    </a:cubicBezTo>
                    <a:cubicBezTo>
                      <a:pt x="288" y="211"/>
                      <a:pt x="288" y="211"/>
                      <a:pt x="288" y="211"/>
                    </a:cubicBezTo>
                    <a:cubicBezTo>
                      <a:pt x="296" y="211"/>
                      <a:pt x="302" y="205"/>
                      <a:pt x="302" y="197"/>
                    </a:cubicBezTo>
                    <a:cubicBezTo>
                      <a:pt x="302" y="15"/>
                      <a:pt x="302" y="15"/>
                      <a:pt x="302" y="15"/>
                    </a:cubicBezTo>
                    <a:cubicBezTo>
                      <a:pt x="302" y="7"/>
                      <a:pt x="296" y="0"/>
                      <a:pt x="288" y="0"/>
                    </a:cubicBezTo>
                    <a:close/>
                    <a:moveTo>
                      <a:pt x="286" y="188"/>
                    </a:moveTo>
                    <a:cubicBezTo>
                      <a:pt x="17" y="188"/>
                      <a:pt x="17" y="188"/>
                      <a:pt x="17" y="188"/>
                    </a:cubicBezTo>
                    <a:cubicBezTo>
                      <a:pt x="17" y="17"/>
                      <a:pt x="17" y="17"/>
                      <a:pt x="17" y="17"/>
                    </a:cubicBezTo>
                    <a:cubicBezTo>
                      <a:pt x="286" y="17"/>
                      <a:pt x="286" y="17"/>
                      <a:pt x="286" y="17"/>
                    </a:cubicBezTo>
                    <a:cubicBezTo>
                      <a:pt x="286" y="188"/>
                      <a:pt x="286" y="188"/>
                      <a:pt x="286" y="188"/>
                    </a:cubicBezTo>
                    <a:cubicBezTo>
                      <a:pt x="286" y="188"/>
                      <a:pt x="286" y="188"/>
                      <a:pt x="286"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grpSp>
            <p:nvGrpSpPr>
              <p:cNvPr id="248" name="Group 142"/>
              <p:cNvGrpSpPr>
                <a:grpSpLocks noChangeAspect="1"/>
              </p:cNvGrpSpPr>
              <p:nvPr/>
            </p:nvGrpSpPr>
            <p:grpSpPr bwMode="auto">
              <a:xfrm>
                <a:off x="6127767" y="3149600"/>
                <a:ext cx="179388" cy="260350"/>
                <a:chOff x="3860" y="1984"/>
                <a:chExt cx="113" cy="164"/>
              </a:xfrm>
              <a:grpFill/>
            </p:grpSpPr>
            <p:sp>
              <p:nvSpPr>
                <p:cNvPr id="249" name="Rectangle 143"/>
                <p:cNvSpPr>
                  <a:spLocks noChangeArrowheads="1"/>
                </p:cNvSpPr>
                <p:nvPr/>
              </p:nvSpPr>
              <p:spPr bwMode="auto">
                <a:xfrm>
                  <a:off x="3860" y="2099"/>
                  <a:ext cx="16"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50" name="Rectangle 144"/>
                <p:cNvSpPr>
                  <a:spLocks noChangeArrowheads="1"/>
                </p:cNvSpPr>
                <p:nvPr/>
              </p:nvSpPr>
              <p:spPr bwMode="auto">
                <a:xfrm>
                  <a:off x="3884" y="2033"/>
                  <a:ext cx="16"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51" name="Rectangle 145"/>
                <p:cNvSpPr>
                  <a:spLocks noChangeArrowheads="1"/>
                </p:cNvSpPr>
                <p:nvPr/>
              </p:nvSpPr>
              <p:spPr bwMode="auto">
                <a:xfrm>
                  <a:off x="3908" y="2091"/>
                  <a:ext cx="16" cy="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52" name="Rectangle 146"/>
                <p:cNvSpPr>
                  <a:spLocks noChangeArrowheads="1"/>
                </p:cNvSpPr>
                <p:nvPr/>
              </p:nvSpPr>
              <p:spPr bwMode="auto">
                <a:xfrm>
                  <a:off x="3932" y="2033"/>
                  <a:ext cx="17"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sp>
              <p:nvSpPr>
                <p:cNvPr id="253" name="Rectangle 147"/>
                <p:cNvSpPr>
                  <a:spLocks noChangeArrowheads="1"/>
                </p:cNvSpPr>
                <p:nvPr/>
              </p:nvSpPr>
              <p:spPr bwMode="auto">
                <a:xfrm>
                  <a:off x="3957" y="1984"/>
                  <a:ext cx="16" cy="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gradFill>
                      <a:gsLst>
                        <a:gs pos="80357">
                          <a:prstClr val="black"/>
                        </a:gs>
                        <a:gs pos="50893">
                          <a:prstClr val="black"/>
                        </a:gs>
                      </a:gsLst>
                      <a:lin ang="5400000" scaled="0"/>
                    </a:gradFill>
                    <a:latin typeface="Calibri" panose="020F0502020204030204"/>
                  </a:endParaRPr>
                </a:p>
              </p:txBody>
            </p:sp>
          </p:grpSp>
        </p:grpSp>
        <p:sp>
          <p:nvSpPr>
            <p:cNvPr id="246" name="Freeform 256"/>
            <p:cNvSpPr>
              <a:spLocks noChangeAspect="1"/>
            </p:cNvSpPr>
            <p:nvPr/>
          </p:nvSpPr>
          <p:spPr bwMode="black">
            <a:xfrm>
              <a:off x="7630646" y="2182547"/>
              <a:ext cx="241931" cy="241995"/>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0" tIns="143352" rIns="179190" bIns="143352" numCol="1" spcCol="0" rtlCol="0" fromWordArt="0" anchor="t" anchorCtr="0" forceAA="0" compatLnSpc="1">
              <a:prstTxWarp prst="textNoShape">
                <a:avLst/>
              </a:prstTxWarp>
              <a:noAutofit/>
            </a:bodyPr>
            <a:lstStyle/>
            <a:p>
              <a:pPr algn="ctr" defTabSz="913569" fontAlgn="base">
                <a:lnSpc>
                  <a:spcPct val="90000"/>
                </a:lnSpc>
                <a:spcBef>
                  <a:spcPct val="0"/>
                </a:spcBef>
                <a:spcAft>
                  <a:spcPct val="0"/>
                </a:spcAft>
                <a:defRPr/>
              </a:pPr>
              <a:endParaRPr lang="en-US" sz="400" dirty="0">
                <a:gradFill>
                  <a:gsLst>
                    <a:gs pos="80357">
                      <a:prstClr val="black"/>
                    </a:gs>
                    <a:gs pos="50893">
                      <a:prstClr val="black"/>
                    </a:gs>
                  </a:gsLst>
                  <a:lin ang="5400000" scaled="0"/>
                </a:gradFill>
                <a:latin typeface="Calibri" panose="020F0502020204030204"/>
                <a:ea typeface="Segoe UI" pitchFamily="34" charset="0"/>
                <a:cs typeface="Segoe UI" pitchFamily="34" charset="0"/>
              </a:endParaRPr>
            </a:p>
          </p:txBody>
        </p:sp>
      </p:grpSp>
      <p:sp>
        <p:nvSpPr>
          <p:cNvPr id="204" name="Rectangle 203"/>
          <p:cNvSpPr/>
          <p:nvPr/>
        </p:nvSpPr>
        <p:spPr bwMode="auto">
          <a:xfrm>
            <a:off x="3268820" y="3794824"/>
            <a:ext cx="1246324" cy="1124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400" dirty="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cxnSp>
        <p:nvCxnSpPr>
          <p:cNvPr id="205" name="Straight Connector 204"/>
          <p:cNvCxnSpPr>
            <a:cxnSpLocks/>
          </p:cNvCxnSpPr>
          <p:nvPr/>
        </p:nvCxnSpPr>
        <p:spPr>
          <a:xfrm flipH="1">
            <a:off x="4366275" y="3534757"/>
            <a:ext cx="0" cy="277852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bwMode="auto">
          <a:xfrm>
            <a:off x="761042" y="3534758"/>
            <a:ext cx="936383" cy="2444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sz="1765" dirty="0">
                <a:gradFill>
                  <a:gsLst>
                    <a:gs pos="80357">
                      <a:prstClr val="black"/>
                    </a:gs>
                    <a:gs pos="50893">
                      <a:prstClr val="black"/>
                    </a:gs>
                  </a:gsLst>
                  <a:lin ang="5400000" scaled="0"/>
                </a:gradFill>
                <a:latin typeface="Segoe UI Semilight" panose="020B0402040204020203" pitchFamily="34" charset="0"/>
                <a:ea typeface="Segoe UI" pitchFamily="34" charset="0"/>
                <a:cs typeface="Segoe UI Semilight" panose="020B0402040204020203" pitchFamily="34" charset="0"/>
              </a:rPr>
              <a:t>Data</a:t>
            </a:r>
          </a:p>
        </p:txBody>
      </p:sp>
      <p:cxnSp>
        <p:nvCxnSpPr>
          <p:cNvPr id="208" name="Straight Connector 207"/>
          <p:cNvCxnSpPr>
            <a:cxnSpLocks/>
          </p:cNvCxnSpPr>
          <p:nvPr/>
        </p:nvCxnSpPr>
        <p:spPr>
          <a:xfrm>
            <a:off x="2274913" y="3534757"/>
            <a:ext cx="0" cy="277852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0" name="Freeform 13"/>
          <p:cNvSpPr>
            <a:spLocks noChangeAspect="1" noEditPoints="1"/>
          </p:cNvSpPr>
          <p:nvPr/>
        </p:nvSpPr>
        <p:spPr bwMode="auto">
          <a:xfrm>
            <a:off x="909244" y="3966583"/>
            <a:ext cx="639979" cy="44322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defRPr/>
            </a:pPr>
            <a:endParaRPr lang="en-US" sz="1765">
              <a:solidFill>
                <a:prstClr val="black"/>
              </a:solidFill>
              <a:latin typeface="Calibri" panose="020F0502020204030204"/>
            </a:endParaRPr>
          </a:p>
        </p:txBody>
      </p:sp>
      <p:grpSp>
        <p:nvGrpSpPr>
          <p:cNvPr id="211" name="Group 210"/>
          <p:cNvGrpSpPr/>
          <p:nvPr/>
        </p:nvGrpSpPr>
        <p:grpSpPr>
          <a:xfrm>
            <a:off x="2464038" y="3966582"/>
            <a:ext cx="717349" cy="685204"/>
            <a:chOff x="5422901" y="2304669"/>
            <a:chExt cx="1346199" cy="1285875"/>
          </a:xfrm>
        </p:grpSpPr>
        <p:grpSp>
          <p:nvGrpSpPr>
            <p:cNvPr id="230" name="Group 102"/>
            <p:cNvGrpSpPr>
              <a:grpSpLocks noChangeAspect="1"/>
            </p:cNvGrpSpPr>
            <p:nvPr/>
          </p:nvGrpSpPr>
          <p:grpSpPr bwMode="auto">
            <a:xfrm>
              <a:off x="5422901" y="2304669"/>
              <a:ext cx="1346199" cy="1285875"/>
              <a:chOff x="1817" y="2046"/>
              <a:chExt cx="848" cy="810"/>
            </a:xfrm>
          </p:grpSpPr>
          <p:sp>
            <p:nvSpPr>
              <p:cNvPr id="232" name="Rectangle 103"/>
              <p:cNvSpPr>
                <a:spLocks noChangeArrowheads="1"/>
              </p:cNvSpPr>
              <p:nvPr/>
            </p:nvSpPr>
            <p:spPr bwMode="auto">
              <a:xfrm>
                <a:off x="1868" y="2086"/>
                <a:ext cx="758" cy="84"/>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33" name="Rectangle 104"/>
              <p:cNvSpPr>
                <a:spLocks noChangeArrowheads="1"/>
              </p:cNvSpPr>
              <p:nvPr/>
            </p:nvSpPr>
            <p:spPr bwMode="auto">
              <a:xfrm>
                <a:off x="1868" y="2170"/>
                <a:ext cx="758" cy="47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dirty="0">
                  <a:solidFill>
                    <a:prstClr val="black"/>
                  </a:solidFill>
                  <a:latin typeface="Calibri Light" panose="020F0302020204030204"/>
                </a:endParaRPr>
              </a:p>
            </p:txBody>
          </p:sp>
          <p:sp>
            <p:nvSpPr>
              <p:cNvPr id="234" name="Freeform 105"/>
              <p:cNvSpPr>
                <a:spLocks noEditPoints="1"/>
              </p:cNvSpPr>
              <p:nvPr/>
            </p:nvSpPr>
            <p:spPr bwMode="auto">
              <a:xfrm>
                <a:off x="1817" y="2046"/>
                <a:ext cx="848" cy="810"/>
              </a:xfrm>
              <a:custGeom>
                <a:avLst/>
                <a:gdLst>
                  <a:gd name="T0" fmla="*/ 553 w 604"/>
                  <a:gd name="T1" fmla="*/ 0 h 576"/>
                  <a:gd name="T2" fmla="*/ 50 w 604"/>
                  <a:gd name="T3" fmla="*/ 0 h 576"/>
                  <a:gd name="T4" fmla="*/ 0 w 604"/>
                  <a:gd name="T5" fmla="*/ 52 h 576"/>
                  <a:gd name="T6" fmla="*/ 0 w 604"/>
                  <a:gd name="T7" fmla="*/ 402 h 576"/>
                  <a:gd name="T8" fmla="*/ 50 w 604"/>
                  <a:gd name="T9" fmla="*/ 450 h 576"/>
                  <a:gd name="T10" fmla="*/ 213 w 604"/>
                  <a:gd name="T11" fmla="*/ 450 h 576"/>
                  <a:gd name="T12" fmla="*/ 176 w 604"/>
                  <a:gd name="T13" fmla="*/ 540 h 576"/>
                  <a:gd name="T14" fmla="*/ 99 w 604"/>
                  <a:gd name="T15" fmla="*/ 540 h 576"/>
                  <a:gd name="T16" fmla="*/ 99 w 604"/>
                  <a:gd name="T17" fmla="*/ 576 h 576"/>
                  <a:gd name="T18" fmla="*/ 297 w 604"/>
                  <a:gd name="T19" fmla="*/ 576 h 576"/>
                  <a:gd name="T20" fmla="*/ 495 w 604"/>
                  <a:gd name="T21" fmla="*/ 576 h 576"/>
                  <a:gd name="T22" fmla="*/ 495 w 604"/>
                  <a:gd name="T23" fmla="*/ 540 h 576"/>
                  <a:gd name="T24" fmla="*/ 421 w 604"/>
                  <a:gd name="T25" fmla="*/ 540 h 576"/>
                  <a:gd name="T26" fmla="*/ 382 w 604"/>
                  <a:gd name="T27" fmla="*/ 450 h 576"/>
                  <a:gd name="T28" fmla="*/ 553 w 604"/>
                  <a:gd name="T29" fmla="*/ 450 h 576"/>
                  <a:gd name="T30" fmla="*/ 604 w 604"/>
                  <a:gd name="T31" fmla="*/ 402 h 576"/>
                  <a:gd name="T32" fmla="*/ 604 w 604"/>
                  <a:gd name="T33" fmla="*/ 52 h 576"/>
                  <a:gd name="T34" fmla="*/ 553 w 604"/>
                  <a:gd name="T35" fmla="*/ 0 h 576"/>
                  <a:gd name="T36" fmla="*/ 567 w 604"/>
                  <a:gd name="T37" fmla="*/ 399 h 576"/>
                  <a:gd name="T38" fmla="*/ 553 w 604"/>
                  <a:gd name="T39" fmla="*/ 414 h 576"/>
                  <a:gd name="T40" fmla="*/ 50 w 604"/>
                  <a:gd name="T41" fmla="*/ 414 h 576"/>
                  <a:gd name="T42" fmla="*/ 36 w 604"/>
                  <a:gd name="T43" fmla="*/ 399 h 576"/>
                  <a:gd name="T44" fmla="*/ 36 w 604"/>
                  <a:gd name="T45" fmla="*/ 50 h 576"/>
                  <a:gd name="T46" fmla="*/ 50 w 604"/>
                  <a:gd name="T47" fmla="*/ 36 h 576"/>
                  <a:gd name="T48" fmla="*/ 553 w 604"/>
                  <a:gd name="T49" fmla="*/ 36 h 576"/>
                  <a:gd name="T50" fmla="*/ 567 w 604"/>
                  <a:gd name="T51" fmla="*/ 50 h 576"/>
                  <a:gd name="T52" fmla="*/ 567 w 604"/>
                  <a:gd name="T53" fmla="*/ 399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4" h="576">
                    <a:moveTo>
                      <a:pt x="553" y="0"/>
                    </a:moveTo>
                    <a:cubicBezTo>
                      <a:pt x="50" y="0"/>
                      <a:pt x="50" y="0"/>
                      <a:pt x="50" y="0"/>
                    </a:cubicBezTo>
                    <a:cubicBezTo>
                      <a:pt x="23" y="0"/>
                      <a:pt x="0" y="24"/>
                      <a:pt x="0" y="52"/>
                    </a:cubicBezTo>
                    <a:cubicBezTo>
                      <a:pt x="0" y="402"/>
                      <a:pt x="0" y="402"/>
                      <a:pt x="0" y="402"/>
                    </a:cubicBezTo>
                    <a:cubicBezTo>
                      <a:pt x="0" y="430"/>
                      <a:pt x="23" y="450"/>
                      <a:pt x="50" y="450"/>
                    </a:cubicBezTo>
                    <a:cubicBezTo>
                      <a:pt x="213" y="450"/>
                      <a:pt x="213" y="450"/>
                      <a:pt x="213" y="450"/>
                    </a:cubicBezTo>
                    <a:cubicBezTo>
                      <a:pt x="219" y="468"/>
                      <a:pt x="245" y="540"/>
                      <a:pt x="176" y="540"/>
                    </a:cubicBezTo>
                    <a:cubicBezTo>
                      <a:pt x="99" y="540"/>
                      <a:pt x="99" y="540"/>
                      <a:pt x="99" y="540"/>
                    </a:cubicBezTo>
                    <a:cubicBezTo>
                      <a:pt x="99" y="576"/>
                      <a:pt x="99" y="576"/>
                      <a:pt x="99" y="576"/>
                    </a:cubicBezTo>
                    <a:cubicBezTo>
                      <a:pt x="297" y="576"/>
                      <a:pt x="297" y="576"/>
                      <a:pt x="297" y="576"/>
                    </a:cubicBezTo>
                    <a:cubicBezTo>
                      <a:pt x="495" y="576"/>
                      <a:pt x="495" y="576"/>
                      <a:pt x="495" y="576"/>
                    </a:cubicBezTo>
                    <a:cubicBezTo>
                      <a:pt x="495" y="540"/>
                      <a:pt x="495" y="540"/>
                      <a:pt x="495" y="540"/>
                    </a:cubicBezTo>
                    <a:cubicBezTo>
                      <a:pt x="495" y="540"/>
                      <a:pt x="492" y="540"/>
                      <a:pt x="421" y="540"/>
                    </a:cubicBezTo>
                    <a:cubicBezTo>
                      <a:pt x="350" y="540"/>
                      <a:pt x="377" y="468"/>
                      <a:pt x="382" y="450"/>
                    </a:cubicBezTo>
                    <a:cubicBezTo>
                      <a:pt x="553" y="450"/>
                      <a:pt x="553" y="450"/>
                      <a:pt x="553" y="450"/>
                    </a:cubicBezTo>
                    <a:cubicBezTo>
                      <a:pt x="581" y="450"/>
                      <a:pt x="604" y="430"/>
                      <a:pt x="604" y="402"/>
                    </a:cubicBezTo>
                    <a:cubicBezTo>
                      <a:pt x="604" y="52"/>
                      <a:pt x="604" y="52"/>
                      <a:pt x="604" y="52"/>
                    </a:cubicBezTo>
                    <a:cubicBezTo>
                      <a:pt x="604" y="24"/>
                      <a:pt x="581" y="0"/>
                      <a:pt x="553" y="0"/>
                    </a:cubicBezTo>
                    <a:close/>
                    <a:moveTo>
                      <a:pt x="567" y="399"/>
                    </a:moveTo>
                    <a:cubicBezTo>
                      <a:pt x="567" y="407"/>
                      <a:pt x="561" y="414"/>
                      <a:pt x="553" y="414"/>
                    </a:cubicBezTo>
                    <a:cubicBezTo>
                      <a:pt x="50" y="414"/>
                      <a:pt x="50" y="414"/>
                      <a:pt x="50" y="414"/>
                    </a:cubicBezTo>
                    <a:cubicBezTo>
                      <a:pt x="42" y="414"/>
                      <a:pt x="36" y="407"/>
                      <a:pt x="36" y="399"/>
                    </a:cubicBezTo>
                    <a:cubicBezTo>
                      <a:pt x="36" y="50"/>
                      <a:pt x="36" y="50"/>
                      <a:pt x="36" y="50"/>
                    </a:cubicBezTo>
                    <a:cubicBezTo>
                      <a:pt x="36" y="42"/>
                      <a:pt x="42" y="36"/>
                      <a:pt x="50" y="36"/>
                    </a:cubicBezTo>
                    <a:cubicBezTo>
                      <a:pt x="553" y="36"/>
                      <a:pt x="553" y="36"/>
                      <a:pt x="553" y="36"/>
                    </a:cubicBezTo>
                    <a:cubicBezTo>
                      <a:pt x="561" y="36"/>
                      <a:pt x="567" y="42"/>
                      <a:pt x="567" y="50"/>
                    </a:cubicBezTo>
                    <a:lnTo>
                      <a:pt x="567" y="39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35" name="Oval 106"/>
              <p:cNvSpPr>
                <a:spLocks noChangeArrowheads="1"/>
              </p:cNvSpPr>
              <p:nvPr/>
            </p:nvSpPr>
            <p:spPr bwMode="auto">
              <a:xfrm>
                <a:off x="1884" y="2108"/>
                <a:ext cx="52" cy="52"/>
              </a:xfrm>
              <a:prstGeom prst="ellipse">
                <a:avLst/>
              </a:prstGeom>
              <a:solidFill>
                <a:srgbClr val="006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36" name="Rectangle 107"/>
              <p:cNvSpPr>
                <a:spLocks noChangeArrowheads="1"/>
              </p:cNvSpPr>
              <p:nvPr/>
            </p:nvSpPr>
            <p:spPr bwMode="auto">
              <a:xfrm>
                <a:off x="1957" y="2114"/>
                <a:ext cx="568" cy="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37" name="Freeform 108"/>
              <p:cNvSpPr>
                <a:spLocks/>
              </p:cNvSpPr>
              <p:nvPr/>
            </p:nvSpPr>
            <p:spPr bwMode="auto">
              <a:xfrm>
                <a:off x="2032" y="2238"/>
                <a:ext cx="334" cy="73"/>
              </a:xfrm>
              <a:custGeom>
                <a:avLst/>
                <a:gdLst>
                  <a:gd name="T0" fmla="*/ 238 w 238"/>
                  <a:gd name="T1" fmla="*/ 26 h 52"/>
                  <a:gd name="T2" fmla="*/ 212 w 238"/>
                  <a:gd name="T3" fmla="*/ 52 h 52"/>
                  <a:gd name="T4" fmla="*/ 26 w 238"/>
                  <a:gd name="T5" fmla="*/ 52 h 52"/>
                  <a:gd name="T6" fmla="*/ 0 w 238"/>
                  <a:gd name="T7" fmla="*/ 26 h 52"/>
                  <a:gd name="T8" fmla="*/ 0 w 238"/>
                  <a:gd name="T9" fmla="*/ 26 h 52"/>
                  <a:gd name="T10" fmla="*/ 26 w 238"/>
                  <a:gd name="T11" fmla="*/ 0 h 52"/>
                  <a:gd name="T12" fmla="*/ 212 w 238"/>
                  <a:gd name="T13" fmla="*/ 0 h 52"/>
                  <a:gd name="T14" fmla="*/ 238 w 238"/>
                  <a:gd name="T15" fmla="*/ 26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52">
                    <a:moveTo>
                      <a:pt x="238" y="26"/>
                    </a:moveTo>
                    <a:cubicBezTo>
                      <a:pt x="238" y="41"/>
                      <a:pt x="226" y="52"/>
                      <a:pt x="212" y="52"/>
                    </a:cubicBezTo>
                    <a:cubicBezTo>
                      <a:pt x="26" y="52"/>
                      <a:pt x="26" y="52"/>
                      <a:pt x="26" y="52"/>
                    </a:cubicBezTo>
                    <a:cubicBezTo>
                      <a:pt x="12" y="52"/>
                      <a:pt x="0" y="41"/>
                      <a:pt x="0" y="26"/>
                    </a:cubicBezTo>
                    <a:cubicBezTo>
                      <a:pt x="0" y="26"/>
                      <a:pt x="0" y="26"/>
                      <a:pt x="0" y="26"/>
                    </a:cubicBezTo>
                    <a:cubicBezTo>
                      <a:pt x="0" y="11"/>
                      <a:pt x="12" y="0"/>
                      <a:pt x="26" y="0"/>
                    </a:cubicBezTo>
                    <a:cubicBezTo>
                      <a:pt x="212" y="0"/>
                      <a:pt x="212" y="0"/>
                      <a:pt x="212" y="0"/>
                    </a:cubicBezTo>
                    <a:cubicBezTo>
                      <a:pt x="226" y="0"/>
                      <a:pt x="238" y="11"/>
                      <a:pt x="238"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38" name="Freeform 109"/>
              <p:cNvSpPr>
                <a:spLocks/>
              </p:cNvSpPr>
              <p:nvPr/>
            </p:nvSpPr>
            <p:spPr bwMode="auto">
              <a:xfrm>
                <a:off x="1929" y="2361"/>
                <a:ext cx="203" cy="62"/>
              </a:xfrm>
              <a:custGeom>
                <a:avLst/>
                <a:gdLst>
                  <a:gd name="T0" fmla="*/ 144 w 144"/>
                  <a:gd name="T1" fmla="*/ 23 h 44"/>
                  <a:gd name="T2" fmla="*/ 123 w 144"/>
                  <a:gd name="T3" fmla="*/ 44 h 44"/>
                  <a:gd name="T4" fmla="*/ 21 w 144"/>
                  <a:gd name="T5" fmla="*/ 44 h 44"/>
                  <a:gd name="T6" fmla="*/ 0 w 144"/>
                  <a:gd name="T7" fmla="*/ 23 h 44"/>
                  <a:gd name="T8" fmla="*/ 0 w 144"/>
                  <a:gd name="T9" fmla="*/ 21 h 44"/>
                  <a:gd name="T10" fmla="*/ 21 w 144"/>
                  <a:gd name="T11" fmla="*/ 0 h 44"/>
                  <a:gd name="T12" fmla="*/ 123 w 144"/>
                  <a:gd name="T13" fmla="*/ 0 h 44"/>
                  <a:gd name="T14" fmla="*/ 144 w 144"/>
                  <a:gd name="T15" fmla="*/ 21 h 44"/>
                  <a:gd name="T16" fmla="*/ 144 w 144"/>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4">
                    <a:moveTo>
                      <a:pt x="144" y="23"/>
                    </a:moveTo>
                    <a:cubicBezTo>
                      <a:pt x="144" y="35"/>
                      <a:pt x="135" y="44"/>
                      <a:pt x="123" y="44"/>
                    </a:cubicBezTo>
                    <a:cubicBezTo>
                      <a:pt x="21" y="44"/>
                      <a:pt x="21" y="44"/>
                      <a:pt x="21" y="44"/>
                    </a:cubicBezTo>
                    <a:cubicBezTo>
                      <a:pt x="9" y="44"/>
                      <a:pt x="0" y="35"/>
                      <a:pt x="0" y="23"/>
                    </a:cubicBezTo>
                    <a:cubicBezTo>
                      <a:pt x="0" y="21"/>
                      <a:pt x="0" y="21"/>
                      <a:pt x="0" y="21"/>
                    </a:cubicBezTo>
                    <a:cubicBezTo>
                      <a:pt x="0" y="9"/>
                      <a:pt x="9" y="0"/>
                      <a:pt x="21" y="0"/>
                    </a:cubicBezTo>
                    <a:cubicBezTo>
                      <a:pt x="123" y="0"/>
                      <a:pt x="123" y="0"/>
                      <a:pt x="123" y="0"/>
                    </a:cubicBezTo>
                    <a:cubicBezTo>
                      <a:pt x="135" y="0"/>
                      <a:pt x="144" y="9"/>
                      <a:pt x="144" y="21"/>
                    </a:cubicBezTo>
                    <a:lnTo>
                      <a:pt x="144"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39" name="Freeform 110"/>
              <p:cNvSpPr>
                <a:spLocks/>
              </p:cNvSpPr>
              <p:nvPr/>
            </p:nvSpPr>
            <p:spPr bwMode="auto">
              <a:xfrm>
                <a:off x="2160" y="2361"/>
                <a:ext cx="202" cy="62"/>
              </a:xfrm>
              <a:custGeom>
                <a:avLst/>
                <a:gdLst>
                  <a:gd name="T0" fmla="*/ 144 w 144"/>
                  <a:gd name="T1" fmla="*/ 23 h 44"/>
                  <a:gd name="T2" fmla="*/ 123 w 144"/>
                  <a:gd name="T3" fmla="*/ 44 h 44"/>
                  <a:gd name="T4" fmla="*/ 21 w 144"/>
                  <a:gd name="T5" fmla="*/ 44 h 44"/>
                  <a:gd name="T6" fmla="*/ 0 w 144"/>
                  <a:gd name="T7" fmla="*/ 23 h 44"/>
                  <a:gd name="T8" fmla="*/ 0 w 144"/>
                  <a:gd name="T9" fmla="*/ 21 h 44"/>
                  <a:gd name="T10" fmla="*/ 21 w 144"/>
                  <a:gd name="T11" fmla="*/ 0 h 44"/>
                  <a:gd name="T12" fmla="*/ 123 w 144"/>
                  <a:gd name="T13" fmla="*/ 0 h 44"/>
                  <a:gd name="T14" fmla="*/ 144 w 144"/>
                  <a:gd name="T15" fmla="*/ 21 h 44"/>
                  <a:gd name="T16" fmla="*/ 144 w 144"/>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4">
                    <a:moveTo>
                      <a:pt x="144" y="23"/>
                    </a:moveTo>
                    <a:cubicBezTo>
                      <a:pt x="144" y="35"/>
                      <a:pt x="135" y="44"/>
                      <a:pt x="123" y="44"/>
                    </a:cubicBezTo>
                    <a:cubicBezTo>
                      <a:pt x="21" y="44"/>
                      <a:pt x="21" y="44"/>
                      <a:pt x="21" y="44"/>
                    </a:cubicBezTo>
                    <a:cubicBezTo>
                      <a:pt x="9" y="44"/>
                      <a:pt x="0" y="35"/>
                      <a:pt x="0" y="23"/>
                    </a:cubicBezTo>
                    <a:cubicBezTo>
                      <a:pt x="0" y="21"/>
                      <a:pt x="0" y="21"/>
                      <a:pt x="0" y="21"/>
                    </a:cubicBezTo>
                    <a:cubicBezTo>
                      <a:pt x="0" y="9"/>
                      <a:pt x="9" y="0"/>
                      <a:pt x="21" y="0"/>
                    </a:cubicBezTo>
                    <a:cubicBezTo>
                      <a:pt x="123" y="0"/>
                      <a:pt x="123" y="0"/>
                      <a:pt x="123" y="0"/>
                    </a:cubicBezTo>
                    <a:cubicBezTo>
                      <a:pt x="135" y="0"/>
                      <a:pt x="144" y="9"/>
                      <a:pt x="144" y="21"/>
                    </a:cubicBezTo>
                    <a:lnTo>
                      <a:pt x="144"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40" name="Freeform 111"/>
              <p:cNvSpPr>
                <a:spLocks/>
              </p:cNvSpPr>
              <p:nvPr/>
            </p:nvSpPr>
            <p:spPr bwMode="auto">
              <a:xfrm>
                <a:off x="2351" y="2435"/>
                <a:ext cx="202" cy="61"/>
              </a:xfrm>
              <a:custGeom>
                <a:avLst/>
                <a:gdLst>
                  <a:gd name="T0" fmla="*/ 144 w 144"/>
                  <a:gd name="T1" fmla="*/ 23 h 44"/>
                  <a:gd name="T2" fmla="*/ 123 w 144"/>
                  <a:gd name="T3" fmla="*/ 44 h 44"/>
                  <a:gd name="T4" fmla="*/ 21 w 144"/>
                  <a:gd name="T5" fmla="*/ 44 h 44"/>
                  <a:gd name="T6" fmla="*/ 0 w 144"/>
                  <a:gd name="T7" fmla="*/ 23 h 44"/>
                  <a:gd name="T8" fmla="*/ 0 w 144"/>
                  <a:gd name="T9" fmla="*/ 21 h 44"/>
                  <a:gd name="T10" fmla="*/ 21 w 144"/>
                  <a:gd name="T11" fmla="*/ 0 h 44"/>
                  <a:gd name="T12" fmla="*/ 123 w 144"/>
                  <a:gd name="T13" fmla="*/ 0 h 44"/>
                  <a:gd name="T14" fmla="*/ 144 w 144"/>
                  <a:gd name="T15" fmla="*/ 21 h 44"/>
                  <a:gd name="T16" fmla="*/ 144 w 144"/>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4">
                    <a:moveTo>
                      <a:pt x="144" y="23"/>
                    </a:moveTo>
                    <a:cubicBezTo>
                      <a:pt x="144" y="35"/>
                      <a:pt x="135" y="44"/>
                      <a:pt x="123" y="44"/>
                    </a:cubicBezTo>
                    <a:cubicBezTo>
                      <a:pt x="21" y="44"/>
                      <a:pt x="21" y="44"/>
                      <a:pt x="21" y="44"/>
                    </a:cubicBezTo>
                    <a:cubicBezTo>
                      <a:pt x="9" y="44"/>
                      <a:pt x="0" y="35"/>
                      <a:pt x="0" y="23"/>
                    </a:cubicBezTo>
                    <a:cubicBezTo>
                      <a:pt x="0" y="21"/>
                      <a:pt x="0" y="21"/>
                      <a:pt x="0" y="21"/>
                    </a:cubicBezTo>
                    <a:cubicBezTo>
                      <a:pt x="0" y="9"/>
                      <a:pt x="9" y="0"/>
                      <a:pt x="21" y="0"/>
                    </a:cubicBezTo>
                    <a:cubicBezTo>
                      <a:pt x="123" y="0"/>
                      <a:pt x="123" y="0"/>
                      <a:pt x="123" y="0"/>
                    </a:cubicBezTo>
                    <a:cubicBezTo>
                      <a:pt x="135" y="0"/>
                      <a:pt x="144" y="9"/>
                      <a:pt x="144" y="21"/>
                    </a:cubicBezTo>
                    <a:lnTo>
                      <a:pt x="144"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41" name="Freeform 112"/>
              <p:cNvSpPr>
                <a:spLocks/>
              </p:cNvSpPr>
              <p:nvPr/>
            </p:nvSpPr>
            <p:spPr bwMode="auto">
              <a:xfrm>
                <a:off x="2368" y="2390"/>
                <a:ext cx="84" cy="33"/>
              </a:xfrm>
              <a:custGeom>
                <a:avLst/>
                <a:gdLst>
                  <a:gd name="T0" fmla="*/ 84 w 84"/>
                  <a:gd name="T1" fmla="*/ 33 h 33"/>
                  <a:gd name="T2" fmla="*/ 78 w 84"/>
                  <a:gd name="T3" fmla="*/ 33 h 33"/>
                  <a:gd name="T4" fmla="*/ 78 w 84"/>
                  <a:gd name="T5" fmla="*/ 5 h 33"/>
                  <a:gd name="T6" fmla="*/ 0 w 84"/>
                  <a:gd name="T7" fmla="*/ 5 h 33"/>
                  <a:gd name="T8" fmla="*/ 0 w 84"/>
                  <a:gd name="T9" fmla="*/ 0 h 33"/>
                  <a:gd name="T10" fmla="*/ 84 w 84"/>
                  <a:gd name="T11" fmla="*/ 0 h 33"/>
                  <a:gd name="T12" fmla="*/ 84 w 8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84" h="33">
                    <a:moveTo>
                      <a:pt x="84" y="33"/>
                    </a:moveTo>
                    <a:lnTo>
                      <a:pt x="78" y="33"/>
                    </a:lnTo>
                    <a:lnTo>
                      <a:pt x="78" y="5"/>
                    </a:lnTo>
                    <a:lnTo>
                      <a:pt x="0" y="5"/>
                    </a:lnTo>
                    <a:lnTo>
                      <a:pt x="0" y="0"/>
                    </a:lnTo>
                    <a:lnTo>
                      <a:pt x="84" y="0"/>
                    </a:lnTo>
                    <a:lnTo>
                      <a:pt x="84" y="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42" name="Freeform 113"/>
              <p:cNvSpPr>
                <a:spLocks/>
              </p:cNvSpPr>
              <p:nvPr/>
            </p:nvSpPr>
            <p:spPr bwMode="auto">
              <a:xfrm>
                <a:off x="2025" y="2316"/>
                <a:ext cx="230" cy="40"/>
              </a:xfrm>
              <a:custGeom>
                <a:avLst/>
                <a:gdLst>
                  <a:gd name="T0" fmla="*/ 118 w 230"/>
                  <a:gd name="T1" fmla="*/ 17 h 40"/>
                  <a:gd name="T2" fmla="*/ 118 w 230"/>
                  <a:gd name="T3" fmla="*/ 0 h 40"/>
                  <a:gd name="T4" fmla="*/ 112 w 230"/>
                  <a:gd name="T5" fmla="*/ 0 h 40"/>
                  <a:gd name="T6" fmla="*/ 112 w 230"/>
                  <a:gd name="T7" fmla="*/ 17 h 40"/>
                  <a:gd name="T8" fmla="*/ 0 w 230"/>
                  <a:gd name="T9" fmla="*/ 17 h 40"/>
                  <a:gd name="T10" fmla="*/ 0 w 230"/>
                  <a:gd name="T11" fmla="*/ 40 h 40"/>
                  <a:gd name="T12" fmla="*/ 5 w 230"/>
                  <a:gd name="T13" fmla="*/ 40 h 40"/>
                  <a:gd name="T14" fmla="*/ 5 w 230"/>
                  <a:gd name="T15" fmla="*/ 23 h 40"/>
                  <a:gd name="T16" fmla="*/ 112 w 230"/>
                  <a:gd name="T17" fmla="*/ 23 h 40"/>
                  <a:gd name="T18" fmla="*/ 118 w 230"/>
                  <a:gd name="T19" fmla="*/ 23 h 40"/>
                  <a:gd name="T20" fmla="*/ 225 w 230"/>
                  <a:gd name="T21" fmla="*/ 23 h 40"/>
                  <a:gd name="T22" fmla="*/ 225 w 230"/>
                  <a:gd name="T23" fmla="*/ 40 h 40"/>
                  <a:gd name="T24" fmla="*/ 230 w 230"/>
                  <a:gd name="T25" fmla="*/ 40 h 40"/>
                  <a:gd name="T26" fmla="*/ 230 w 230"/>
                  <a:gd name="T27" fmla="*/ 17 h 40"/>
                  <a:gd name="T28" fmla="*/ 118 w 230"/>
                  <a:gd name="T29"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40">
                    <a:moveTo>
                      <a:pt x="118" y="17"/>
                    </a:moveTo>
                    <a:lnTo>
                      <a:pt x="118" y="0"/>
                    </a:lnTo>
                    <a:lnTo>
                      <a:pt x="112" y="0"/>
                    </a:lnTo>
                    <a:lnTo>
                      <a:pt x="112" y="17"/>
                    </a:lnTo>
                    <a:lnTo>
                      <a:pt x="0" y="17"/>
                    </a:lnTo>
                    <a:lnTo>
                      <a:pt x="0" y="40"/>
                    </a:lnTo>
                    <a:lnTo>
                      <a:pt x="5" y="40"/>
                    </a:lnTo>
                    <a:lnTo>
                      <a:pt x="5" y="23"/>
                    </a:lnTo>
                    <a:lnTo>
                      <a:pt x="112" y="23"/>
                    </a:lnTo>
                    <a:lnTo>
                      <a:pt x="118" y="23"/>
                    </a:lnTo>
                    <a:lnTo>
                      <a:pt x="225" y="23"/>
                    </a:lnTo>
                    <a:lnTo>
                      <a:pt x="225" y="40"/>
                    </a:lnTo>
                    <a:lnTo>
                      <a:pt x="230" y="40"/>
                    </a:lnTo>
                    <a:lnTo>
                      <a:pt x="230" y="17"/>
                    </a:lnTo>
                    <a:lnTo>
                      <a:pt x="118"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43" name="Rectangle 114"/>
              <p:cNvSpPr>
                <a:spLocks noChangeArrowheads="1"/>
              </p:cNvSpPr>
              <p:nvPr/>
            </p:nvSpPr>
            <p:spPr bwMode="auto">
              <a:xfrm>
                <a:off x="2547" y="2108"/>
                <a:ext cx="51" cy="51"/>
              </a:xfrm>
              <a:prstGeom prst="rect">
                <a:avLst/>
              </a:prstGeom>
              <a:solidFill>
                <a:srgbClr val="DF5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44" name="Freeform 115"/>
              <p:cNvSpPr>
                <a:spLocks/>
              </p:cNvSpPr>
              <p:nvPr/>
            </p:nvSpPr>
            <p:spPr bwMode="auto">
              <a:xfrm>
                <a:off x="2559" y="2122"/>
                <a:ext cx="29" cy="24"/>
              </a:xfrm>
              <a:custGeom>
                <a:avLst/>
                <a:gdLst>
                  <a:gd name="T0" fmla="*/ 5 w 21"/>
                  <a:gd name="T1" fmla="*/ 0 h 17"/>
                  <a:gd name="T2" fmla="*/ 8 w 21"/>
                  <a:gd name="T3" fmla="*/ 4 h 17"/>
                  <a:gd name="T4" fmla="*/ 11 w 21"/>
                  <a:gd name="T5" fmla="*/ 6 h 17"/>
                  <a:gd name="T6" fmla="*/ 11 w 21"/>
                  <a:gd name="T7" fmla="*/ 6 h 17"/>
                  <a:gd name="T8" fmla="*/ 13 w 21"/>
                  <a:gd name="T9" fmla="*/ 4 h 17"/>
                  <a:gd name="T10" fmla="*/ 16 w 21"/>
                  <a:gd name="T11" fmla="*/ 0 h 17"/>
                  <a:gd name="T12" fmla="*/ 21 w 21"/>
                  <a:gd name="T13" fmla="*/ 0 h 17"/>
                  <a:gd name="T14" fmla="*/ 13 w 21"/>
                  <a:gd name="T15" fmla="*/ 8 h 17"/>
                  <a:gd name="T16" fmla="*/ 21 w 21"/>
                  <a:gd name="T17" fmla="*/ 17 h 17"/>
                  <a:gd name="T18" fmla="*/ 16 w 21"/>
                  <a:gd name="T19" fmla="*/ 17 h 17"/>
                  <a:gd name="T20" fmla="*/ 13 w 21"/>
                  <a:gd name="T21" fmla="*/ 13 h 17"/>
                  <a:gd name="T22" fmla="*/ 11 w 21"/>
                  <a:gd name="T23" fmla="*/ 10 h 17"/>
                  <a:gd name="T24" fmla="*/ 10 w 21"/>
                  <a:gd name="T25" fmla="*/ 10 h 17"/>
                  <a:gd name="T26" fmla="*/ 8 w 21"/>
                  <a:gd name="T27" fmla="*/ 13 h 17"/>
                  <a:gd name="T28" fmla="*/ 5 w 21"/>
                  <a:gd name="T29" fmla="*/ 17 h 17"/>
                  <a:gd name="T30" fmla="*/ 0 w 21"/>
                  <a:gd name="T31" fmla="*/ 17 h 17"/>
                  <a:gd name="T32" fmla="*/ 8 w 21"/>
                  <a:gd name="T33" fmla="*/ 8 h 17"/>
                  <a:gd name="T34" fmla="*/ 0 w 21"/>
                  <a:gd name="T35" fmla="*/ 0 h 17"/>
                  <a:gd name="T36" fmla="*/ 5 w 21"/>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17">
                    <a:moveTo>
                      <a:pt x="5" y="0"/>
                    </a:moveTo>
                    <a:cubicBezTo>
                      <a:pt x="8" y="4"/>
                      <a:pt x="8" y="4"/>
                      <a:pt x="8" y="4"/>
                    </a:cubicBezTo>
                    <a:cubicBezTo>
                      <a:pt x="9" y="5"/>
                      <a:pt x="10" y="6"/>
                      <a:pt x="11" y="6"/>
                    </a:cubicBezTo>
                    <a:cubicBezTo>
                      <a:pt x="11" y="6"/>
                      <a:pt x="11" y="6"/>
                      <a:pt x="11" y="6"/>
                    </a:cubicBezTo>
                    <a:cubicBezTo>
                      <a:pt x="12" y="5"/>
                      <a:pt x="12" y="5"/>
                      <a:pt x="13" y="4"/>
                    </a:cubicBezTo>
                    <a:cubicBezTo>
                      <a:pt x="16" y="0"/>
                      <a:pt x="16" y="0"/>
                      <a:pt x="16" y="0"/>
                    </a:cubicBezTo>
                    <a:cubicBezTo>
                      <a:pt x="21" y="0"/>
                      <a:pt x="21" y="0"/>
                      <a:pt x="21" y="0"/>
                    </a:cubicBezTo>
                    <a:cubicBezTo>
                      <a:pt x="13" y="8"/>
                      <a:pt x="13" y="8"/>
                      <a:pt x="13" y="8"/>
                    </a:cubicBezTo>
                    <a:cubicBezTo>
                      <a:pt x="21" y="17"/>
                      <a:pt x="21" y="17"/>
                      <a:pt x="21" y="17"/>
                    </a:cubicBezTo>
                    <a:cubicBezTo>
                      <a:pt x="16" y="17"/>
                      <a:pt x="16" y="17"/>
                      <a:pt x="16" y="17"/>
                    </a:cubicBezTo>
                    <a:cubicBezTo>
                      <a:pt x="13" y="13"/>
                      <a:pt x="13" y="13"/>
                      <a:pt x="13" y="13"/>
                    </a:cubicBezTo>
                    <a:cubicBezTo>
                      <a:pt x="12" y="12"/>
                      <a:pt x="11" y="11"/>
                      <a:pt x="11" y="10"/>
                    </a:cubicBezTo>
                    <a:cubicBezTo>
                      <a:pt x="10" y="10"/>
                      <a:pt x="10" y="10"/>
                      <a:pt x="10" y="10"/>
                    </a:cubicBezTo>
                    <a:cubicBezTo>
                      <a:pt x="10" y="11"/>
                      <a:pt x="9" y="12"/>
                      <a:pt x="8" y="13"/>
                    </a:cubicBezTo>
                    <a:cubicBezTo>
                      <a:pt x="5" y="17"/>
                      <a:pt x="5" y="17"/>
                      <a:pt x="5" y="17"/>
                    </a:cubicBezTo>
                    <a:cubicBezTo>
                      <a:pt x="0" y="17"/>
                      <a:pt x="0" y="17"/>
                      <a:pt x="0" y="17"/>
                    </a:cubicBezTo>
                    <a:cubicBezTo>
                      <a:pt x="8" y="8"/>
                      <a:pt x="8" y="8"/>
                      <a:pt x="8" y="8"/>
                    </a:cubicBezTo>
                    <a:cubicBezTo>
                      <a:pt x="0" y="0"/>
                      <a:pt x="0" y="0"/>
                      <a:pt x="0" y="0"/>
                    </a:cubicBez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grpSp>
        <p:sp>
          <p:nvSpPr>
            <p:cNvPr id="231" name="TextBox 230"/>
            <p:cNvSpPr txBox="1"/>
            <p:nvPr/>
          </p:nvSpPr>
          <p:spPr>
            <a:xfrm>
              <a:off x="5549726" y="3033312"/>
              <a:ext cx="655798" cy="152820"/>
            </a:xfrm>
            <a:prstGeom prst="rect">
              <a:avLst/>
            </a:prstGeom>
            <a:noFill/>
          </p:spPr>
          <p:txBody>
            <a:bodyPr wrap="none" lIns="0" tIns="0" rIns="0" bIns="0" rtlCol="0">
              <a:spAutoFit/>
            </a:bodyPr>
            <a:lstStyle/>
            <a:p>
              <a:pPr defTabSz="914225">
                <a:lnSpc>
                  <a:spcPct val="90000"/>
                </a:lnSpc>
                <a:defRPr/>
              </a:pPr>
              <a:r>
                <a:rPr lang="en-US" sz="588" dirty="0">
                  <a:gradFill>
                    <a:gsLst>
                      <a:gs pos="9821">
                        <a:prstClr val="black"/>
                      </a:gs>
                      <a:gs pos="57000">
                        <a:prstClr val="black"/>
                      </a:gs>
                    </a:gsLst>
                    <a:lin ang="5400000" scaled="0"/>
                  </a:gradFill>
                  <a:latin typeface="Calibri" panose="020F0502020204030204"/>
                </a:rPr>
                <a:t>ML STUDIO</a:t>
              </a:r>
            </a:p>
          </p:txBody>
        </p:sp>
      </p:grpSp>
      <p:pic>
        <p:nvPicPr>
          <p:cNvPr id="213" name="Picture 2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4194" y="5448388"/>
            <a:ext cx="669182" cy="399319"/>
          </a:xfrm>
          <a:prstGeom prst="rect">
            <a:avLst/>
          </a:prstGeom>
        </p:spPr>
      </p:pic>
      <p:grpSp>
        <p:nvGrpSpPr>
          <p:cNvPr id="214" name="Group 213"/>
          <p:cNvGrpSpPr/>
          <p:nvPr/>
        </p:nvGrpSpPr>
        <p:grpSpPr>
          <a:xfrm>
            <a:off x="3528796" y="3966582"/>
            <a:ext cx="639979" cy="1011064"/>
            <a:chOff x="9354267" y="3694431"/>
            <a:chExt cx="652905" cy="1031484"/>
          </a:xfrm>
        </p:grpSpPr>
        <p:grpSp>
          <p:nvGrpSpPr>
            <p:cNvPr id="223" name="Group 222"/>
            <p:cNvGrpSpPr/>
            <p:nvPr/>
          </p:nvGrpSpPr>
          <p:grpSpPr>
            <a:xfrm>
              <a:off x="9444672" y="3694431"/>
              <a:ext cx="472094" cy="608208"/>
              <a:chOff x="6915551" y="1594516"/>
              <a:chExt cx="3482234" cy="4486226"/>
            </a:xfrm>
          </p:grpSpPr>
          <p:sp>
            <p:nvSpPr>
              <p:cNvPr id="226" name="Oval 225"/>
              <p:cNvSpPr/>
              <p:nvPr/>
            </p:nvSpPr>
            <p:spPr bwMode="auto">
              <a:xfrm>
                <a:off x="6915551" y="1594516"/>
                <a:ext cx="3482234" cy="3482234"/>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400" dirty="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nvGrpSpPr>
              <p:cNvPr id="227" name="Group 118"/>
              <p:cNvGrpSpPr>
                <a:grpSpLocks noChangeAspect="1"/>
              </p:cNvGrpSpPr>
              <p:nvPr/>
            </p:nvGrpSpPr>
            <p:grpSpPr bwMode="auto">
              <a:xfrm>
                <a:off x="7962136" y="2956542"/>
                <a:ext cx="1389063" cy="3124200"/>
                <a:chOff x="3804" y="2071"/>
                <a:chExt cx="875" cy="1968"/>
              </a:xfrm>
            </p:grpSpPr>
            <p:sp>
              <p:nvSpPr>
                <p:cNvPr id="228" name="Freeform 119"/>
                <p:cNvSpPr>
                  <a:spLocks/>
                </p:cNvSpPr>
                <p:nvPr/>
              </p:nvSpPr>
              <p:spPr bwMode="auto">
                <a:xfrm>
                  <a:off x="3804" y="2238"/>
                  <a:ext cx="875" cy="1801"/>
                </a:xfrm>
                <a:custGeom>
                  <a:avLst/>
                  <a:gdLst>
                    <a:gd name="T0" fmla="*/ 107 w 119"/>
                    <a:gd name="T1" fmla="*/ 0 h 248"/>
                    <a:gd name="T2" fmla="*/ 108 w 119"/>
                    <a:gd name="T3" fmla="*/ 2 h 248"/>
                    <a:gd name="T4" fmla="*/ 60 w 119"/>
                    <a:gd name="T5" fmla="*/ 50 h 248"/>
                    <a:gd name="T6" fmla="*/ 12 w 119"/>
                    <a:gd name="T7" fmla="*/ 2 h 248"/>
                    <a:gd name="T8" fmla="*/ 12 w 119"/>
                    <a:gd name="T9" fmla="*/ 0 h 248"/>
                    <a:gd name="T10" fmla="*/ 0 w 119"/>
                    <a:gd name="T11" fmla="*/ 0 h 248"/>
                    <a:gd name="T12" fmla="*/ 0 w 119"/>
                    <a:gd name="T13" fmla="*/ 2 h 248"/>
                    <a:gd name="T14" fmla="*/ 54 w 119"/>
                    <a:gd name="T15" fmla="*/ 60 h 248"/>
                    <a:gd name="T16" fmla="*/ 54 w 119"/>
                    <a:gd name="T17" fmla="*/ 248 h 248"/>
                    <a:gd name="T18" fmla="*/ 66 w 119"/>
                    <a:gd name="T19" fmla="*/ 248 h 248"/>
                    <a:gd name="T20" fmla="*/ 66 w 119"/>
                    <a:gd name="T21" fmla="*/ 60 h 248"/>
                    <a:gd name="T22" fmla="*/ 119 w 119"/>
                    <a:gd name="T23" fmla="*/ 2 h 248"/>
                    <a:gd name="T24" fmla="*/ 119 w 119"/>
                    <a:gd name="T25" fmla="*/ 0 h 248"/>
                    <a:gd name="T26" fmla="*/ 107 w 119"/>
                    <a:gd name="T2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248">
                      <a:moveTo>
                        <a:pt x="107" y="0"/>
                      </a:moveTo>
                      <a:cubicBezTo>
                        <a:pt x="107" y="1"/>
                        <a:pt x="108" y="1"/>
                        <a:pt x="108" y="2"/>
                      </a:cubicBezTo>
                      <a:cubicBezTo>
                        <a:pt x="108" y="28"/>
                        <a:pt x="86" y="50"/>
                        <a:pt x="60" y="50"/>
                      </a:cubicBezTo>
                      <a:cubicBezTo>
                        <a:pt x="33" y="50"/>
                        <a:pt x="12" y="28"/>
                        <a:pt x="12" y="2"/>
                      </a:cubicBezTo>
                      <a:cubicBezTo>
                        <a:pt x="12" y="1"/>
                        <a:pt x="12" y="1"/>
                        <a:pt x="12" y="0"/>
                      </a:cubicBezTo>
                      <a:cubicBezTo>
                        <a:pt x="0" y="0"/>
                        <a:pt x="0" y="0"/>
                        <a:pt x="0" y="0"/>
                      </a:cubicBezTo>
                      <a:cubicBezTo>
                        <a:pt x="0" y="1"/>
                        <a:pt x="0" y="1"/>
                        <a:pt x="0" y="2"/>
                      </a:cubicBezTo>
                      <a:cubicBezTo>
                        <a:pt x="0" y="32"/>
                        <a:pt x="24" y="58"/>
                        <a:pt x="54" y="60"/>
                      </a:cubicBezTo>
                      <a:cubicBezTo>
                        <a:pt x="54" y="248"/>
                        <a:pt x="54" y="248"/>
                        <a:pt x="54" y="248"/>
                      </a:cubicBezTo>
                      <a:cubicBezTo>
                        <a:pt x="66" y="248"/>
                        <a:pt x="66" y="248"/>
                        <a:pt x="66" y="248"/>
                      </a:cubicBezTo>
                      <a:cubicBezTo>
                        <a:pt x="66" y="60"/>
                        <a:pt x="66" y="60"/>
                        <a:pt x="66" y="60"/>
                      </a:cubicBezTo>
                      <a:cubicBezTo>
                        <a:pt x="96" y="57"/>
                        <a:pt x="119" y="32"/>
                        <a:pt x="119" y="2"/>
                      </a:cubicBezTo>
                      <a:cubicBezTo>
                        <a:pt x="119" y="1"/>
                        <a:pt x="119" y="1"/>
                        <a:pt x="119" y="0"/>
                      </a:cubicBezTo>
                      <a:lnTo>
                        <a:pt x="10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sp>
              <p:nvSpPr>
                <p:cNvPr id="229" name="Oval 120"/>
                <p:cNvSpPr>
                  <a:spLocks noChangeArrowheads="1"/>
                </p:cNvSpPr>
                <p:nvPr/>
              </p:nvSpPr>
              <p:spPr bwMode="auto">
                <a:xfrm>
                  <a:off x="4025" y="2071"/>
                  <a:ext cx="433" cy="42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225">
                    <a:defRPr/>
                  </a:pPr>
                  <a:endParaRPr lang="en-US" sz="400">
                    <a:solidFill>
                      <a:prstClr val="black"/>
                    </a:solidFill>
                    <a:latin typeface="Calibri Light" panose="020F0302020204030204"/>
                  </a:endParaRPr>
                </a:p>
              </p:txBody>
            </p:sp>
          </p:grpSp>
        </p:grpSp>
        <p:sp>
          <p:nvSpPr>
            <p:cNvPr id="225" name="Freeform 13"/>
            <p:cNvSpPr>
              <a:spLocks noChangeAspect="1" noEditPoints="1"/>
            </p:cNvSpPr>
            <p:nvPr/>
          </p:nvSpPr>
          <p:spPr bwMode="auto">
            <a:xfrm>
              <a:off x="9354267" y="4273739"/>
              <a:ext cx="652905" cy="45217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89630" tIns="44814" rIns="89630" bIns="89630" numCol="1" anchor="b" anchorCtr="0" compatLnSpc="1">
              <a:prstTxWarp prst="textNoShape">
                <a:avLst/>
              </a:prstTxWarp>
            </a:bodyPr>
            <a:lstStyle/>
            <a:p>
              <a:pPr algn="ctr" defTabSz="914225">
                <a:defRPr/>
              </a:pPr>
              <a:r>
                <a:rPr lang="en-US" sz="1175" dirty="0">
                  <a:solidFill>
                    <a:prstClr val="black"/>
                  </a:solidFill>
                  <a:latin typeface="Calibri" panose="020F0502020204030204"/>
                </a:rPr>
                <a:t>API</a:t>
              </a:r>
            </a:p>
          </p:txBody>
        </p:sp>
      </p:grpSp>
      <p:grpSp>
        <p:nvGrpSpPr>
          <p:cNvPr id="215" name="Group 214"/>
          <p:cNvGrpSpPr/>
          <p:nvPr/>
        </p:nvGrpSpPr>
        <p:grpSpPr>
          <a:xfrm>
            <a:off x="1170388" y="4476822"/>
            <a:ext cx="117694" cy="269870"/>
            <a:chOff x="7145164" y="4227828"/>
            <a:chExt cx="132078" cy="302852"/>
          </a:xfrm>
        </p:grpSpPr>
        <p:cxnSp>
          <p:nvCxnSpPr>
            <p:cNvPr id="221" name="Straight Arrow Connector 220"/>
            <p:cNvCxnSpPr/>
            <p:nvPr/>
          </p:nvCxnSpPr>
          <p:spPr>
            <a:xfrm>
              <a:off x="7145164" y="4316728"/>
              <a:ext cx="0" cy="213952"/>
            </a:xfrm>
            <a:prstGeom prst="straightConnector1">
              <a:avLst/>
            </a:prstGeom>
            <a:ln w="22225" cap="flat">
              <a:solidFill>
                <a:schemeClr val="bg1">
                  <a:lumMod val="65000"/>
                </a:schemeClr>
              </a:solidFill>
              <a:miter lim="800000"/>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flipH="1" flipV="1">
              <a:off x="7277242" y="4227828"/>
              <a:ext cx="0" cy="213952"/>
            </a:xfrm>
            <a:prstGeom prst="straightConnector1">
              <a:avLst/>
            </a:prstGeom>
            <a:ln w="22225" cap="flat">
              <a:solidFill>
                <a:schemeClr val="bg1">
                  <a:lumMod val="65000"/>
                </a:schemeClr>
              </a:solidFill>
              <a:miter lim="800000"/>
              <a:headEnd type="none"/>
              <a:tailEnd type="arrow" w="lg" len="sm"/>
            </a:ln>
          </p:spPr>
          <p:style>
            <a:lnRef idx="1">
              <a:schemeClr val="accent1"/>
            </a:lnRef>
            <a:fillRef idx="0">
              <a:schemeClr val="accent1"/>
            </a:fillRef>
            <a:effectRef idx="0">
              <a:schemeClr val="accent1"/>
            </a:effectRef>
            <a:fontRef idx="minor">
              <a:schemeClr val="tx1"/>
            </a:fontRef>
          </p:style>
        </p:cxnSp>
      </p:grpSp>
      <p:cxnSp>
        <p:nvCxnSpPr>
          <p:cNvPr id="216" name="Straight Arrow Connector 215"/>
          <p:cNvCxnSpPr/>
          <p:nvPr/>
        </p:nvCxnSpPr>
        <p:spPr>
          <a:xfrm>
            <a:off x="1628958" y="4237988"/>
            <a:ext cx="461577" cy="0"/>
          </a:xfrm>
          <a:prstGeom prst="straightConnector1">
            <a:avLst/>
          </a:prstGeom>
          <a:ln w="22225" cap="flat">
            <a:solidFill>
              <a:schemeClr val="bg1">
                <a:lumMod val="65000"/>
              </a:schemeClr>
            </a:solidFill>
            <a:miter lim="800000"/>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a:off x="3249570" y="4237988"/>
            <a:ext cx="286604"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rot="16200000">
            <a:off x="3705484" y="5213018"/>
            <a:ext cx="286604"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p:nvPr/>
        </p:nvCxnSpPr>
        <p:spPr>
          <a:xfrm rot="10800000">
            <a:off x="4558426" y="5648046"/>
            <a:ext cx="286604"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a:off x="4558426" y="4237988"/>
            <a:ext cx="286604"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268" name="Picture 2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1462" y="4812197"/>
            <a:ext cx="1580553" cy="1559135"/>
          </a:xfrm>
          <a:prstGeom prst="rect">
            <a:avLst/>
          </a:prstGeom>
        </p:spPr>
      </p:pic>
      <p:sp>
        <p:nvSpPr>
          <p:cNvPr id="269" name="Rectangle 268"/>
          <p:cNvSpPr/>
          <p:nvPr/>
        </p:nvSpPr>
        <p:spPr bwMode="auto">
          <a:xfrm>
            <a:off x="2394892" y="3529684"/>
            <a:ext cx="1879933" cy="2444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sz="1765" dirty="0">
                <a:gradFill>
                  <a:gsLst>
                    <a:gs pos="80357">
                      <a:prstClr val="black"/>
                    </a:gs>
                    <a:gs pos="50893">
                      <a:prstClr val="black"/>
                    </a:gs>
                  </a:gsLst>
                  <a:lin ang="5400000" scaled="0"/>
                </a:gradFill>
                <a:latin typeface="Segoe UI Semilight" panose="020B0402040204020203" pitchFamily="34" charset="0"/>
                <a:ea typeface="Segoe UI" pitchFamily="34" charset="0"/>
                <a:cs typeface="Segoe UI Semilight" panose="020B0402040204020203" pitchFamily="34" charset="0"/>
              </a:rPr>
              <a:t>Modeling &amp; APIs</a:t>
            </a:r>
          </a:p>
        </p:txBody>
      </p:sp>
      <p:pic>
        <p:nvPicPr>
          <p:cNvPr id="1026" name="Picture 2" descr="https://azurecomcdn.azureedge.net/cvt-f50521786d7494d1129069f701d8751293420aaad404b4aa8260a68606055807/images/page/services/machine-learning/simple-scalable-cutting-edg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11680" y="3964935"/>
            <a:ext cx="4637637" cy="2608671"/>
          </a:xfrm>
          <a:prstGeom prst="rect">
            <a:avLst/>
          </a:prstGeom>
          <a:noFill/>
          <a:extLst>
            <a:ext uri="{909E8E84-426E-40DD-AFC4-6F175D3DCCD1}">
              <a14:hiddenFill xmlns:a14="http://schemas.microsoft.com/office/drawing/2010/main">
                <a:solidFill>
                  <a:srgbClr val="FFFFFF"/>
                </a:solidFill>
              </a14:hiddenFill>
            </a:ext>
          </a:extLst>
        </p:spPr>
      </p:pic>
      <p:sp>
        <p:nvSpPr>
          <p:cNvPr id="270" name="TextBox 269"/>
          <p:cNvSpPr txBox="1"/>
          <p:nvPr/>
        </p:nvSpPr>
        <p:spPr>
          <a:xfrm>
            <a:off x="7747758" y="3476873"/>
            <a:ext cx="3377575" cy="566576"/>
          </a:xfrm>
          <a:prstGeom prst="rect">
            <a:avLst/>
          </a:prstGeom>
          <a:noFill/>
        </p:spPr>
        <p:txBody>
          <a:bodyPr wrap="square" lIns="179259" tIns="143407" rIns="179259" bIns="143407" rtlCol="0">
            <a:spAutoFit/>
          </a:bodyPr>
          <a:lstStyle/>
          <a:p>
            <a:pPr algn="ctr" defTabSz="914225">
              <a:lnSpc>
                <a:spcPct val="90000"/>
              </a:lnSpc>
              <a:spcAft>
                <a:spcPts val="588"/>
              </a:spcAft>
              <a:defRPr/>
            </a:pPr>
            <a:r>
              <a:rPr lang="en-US" sz="2000" b="1" spc="-29" dirty="0">
                <a:ln w="3175">
                  <a:noFill/>
                </a:ln>
                <a:gradFill>
                  <a:gsLst>
                    <a:gs pos="93860">
                      <a:srgbClr val="505050"/>
                    </a:gs>
                    <a:gs pos="78571">
                      <a:srgbClr val="505050"/>
                    </a:gs>
                  </a:gsLst>
                  <a:lin ang="5400000" scaled="0"/>
                </a:gradFill>
                <a:latin typeface="Segoe UI Semilight" panose="020B0402040204020203" pitchFamily="34" charset="0"/>
                <a:cs typeface="Segoe UI Semilight" panose="020B0402040204020203" pitchFamily="34" charset="0"/>
              </a:rPr>
              <a:t>Azure ML Studio</a:t>
            </a:r>
          </a:p>
        </p:txBody>
      </p:sp>
      <p:sp>
        <p:nvSpPr>
          <p:cNvPr id="2" name="TextBox 1"/>
          <p:cNvSpPr txBox="1"/>
          <p:nvPr/>
        </p:nvSpPr>
        <p:spPr>
          <a:xfrm>
            <a:off x="510881" y="1241455"/>
            <a:ext cx="6001275" cy="1384995"/>
          </a:xfrm>
          <a:prstGeom prst="rect">
            <a:avLst/>
          </a:prstGeom>
          <a:noFill/>
        </p:spPr>
        <p:txBody>
          <a:bodyPr wrap="square" rtlCol="0">
            <a:spAutoFit/>
          </a:bodyPr>
          <a:lstStyle/>
          <a:p>
            <a:pPr marL="457112" indent="-457112" defTabSz="914225">
              <a:buFont typeface="Arial" panose="020B0604020202020204" pitchFamily="34" charset="0"/>
              <a:buChar char="•"/>
            </a:pPr>
            <a:r>
              <a:rPr lang="ru-RU" sz="2800" dirty="0">
                <a:solidFill>
                  <a:prstClr val="black"/>
                </a:solidFill>
                <a:latin typeface="Calibri" panose="020F0502020204030204"/>
              </a:rPr>
              <a:t>Предсказание поведения</a:t>
            </a:r>
            <a:endParaRPr lang="en-US" sz="2800" dirty="0">
              <a:solidFill>
                <a:prstClr val="black"/>
              </a:solidFill>
              <a:latin typeface="Calibri" panose="020F0502020204030204"/>
            </a:endParaRPr>
          </a:p>
          <a:p>
            <a:pPr marL="457112" indent="-457112" defTabSz="914225">
              <a:buFont typeface="Arial" panose="020B0604020202020204" pitchFamily="34" charset="0"/>
              <a:buChar char="•"/>
            </a:pPr>
            <a:r>
              <a:rPr lang="ru-RU" sz="2800" dirty="0">
                <a:solidFill>
                  <a:prstClr val="black"/>
                </a:solidFill>
                <a:latin typeface="Calibri" panose="020F0502020204030204"/>
              </a:rPr>
              <a:t>Построение искусственного интеллекта</a:t>
            </a:r>
            <a:r>
              <a:rPr lang="en-US" sz="2800" dirty="0">
                <a:solidFill>
                  <a:prstClr val="black"/>
                </a:solidFill>
                <a:latin typeface="Calibri" panose="020F0502020204030204"/>
              </a:rPr>
              <a:t> (artificial intelligence)</a:t>
            </a:r>
          </a:p>
        </p:txBody>
      </p:sp>
    </p:spTree>
    <p:extLst>
      <p:ext uri="{BB962C8B-B14F-4D97-AF65-F5344CB8AC3E}">
        <p14:creationId xmlns:p14="http://schemas.microsoft.com/office/powerpoint/2010/main" val="40797758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05" name="TextBox 104"/>
          <p:cNvSpPr txBox="1"/>
          <p:nvPr/>
        </p:nvSpPr>
        <p:spPr>
          <a:xfrm>
            <a:off x="866" y="2167671"/>
            <a:ext cx="4021868" cy="2874578"/>
          </a:xfrm>
          <a:prstGeom prst="rect">
            <a:avLst/>
          </a:prstGeom>
          <a:noFill/>
        </p:spPr>
        <p:txBody>
          <a:bodyPr wrap="square" lIns="179234" tIns="143387" rIns="179234" bIns="143387" rtlCol="0">
            <a:spAutoFit/>
          </a:bodyPr>
          <a:lstStyle/>
          <a:p>
            <a:pPr marL="63794" indent="-63794" algn="ctr" defTabSz="914016">
              <a:spcAft>
                <a:spcPts val="588"/>
              </a:spcAft>
              <a:defRPr/>
            </a:pPr>
            <a:r>
              <a:rPr lang="en-US" sz="9598" dirty="0">
                <a:solidFill>
                  <a:srgbClr val="0078D7">
                    <a:lumMod val="20000"/>
                    <a:lumOff val="80000"/>
                  </a:srgbClr>
                </a:solidFill>
                <a:latin typeface="Segoe UI Semilight" panose="020B0402040204020203" pitchFamily="34" charset="0"/>
                <a:ea typeface="Adobe Gothic Std B" panose="020B0800000000000000" pitchFamily="34" charset="-128"/>
                <a:cs typeface="Segoe UI Semilight" panose="020B0402040204020203" pitchFamily="34" charset="0"/>
              </a:rPr>
              <a:t>&gt;</a:t>
            </a:r>
            <a:r>
              <a:rPr lang="en-US" sz="9598" dirty="0">
                <a:solidFill>
                  <a:srgbClr val="0078D7">
                    <a:lumMod val="20000"/>
                    <a:lumOff val="80000"/>
                  </a:srgbClr>
                </a:solidFill>
                <a:latin typeface="Segoe UI Semilight" panose="020B0402040204020203" pitchFamily="34" charset="0"/>
                <a:ea typeface="MS PGothic" panose="020B0600070205080204" pitchFamily="34" charset="-128"/>
                <a:cs typeface="Segoe UI Semilight" panose="020B0402040204020203" pitchFamily="34" charset="0"/>
              </a:rPr>
              <a:t>90</a:t>
            </a:r>
            <a:r>
              <a:rPr lang="en-US" sz="4400" dirty="0">
                <a:solidFill>
                  <a:srgbClr val="0078D7">
                    <a:lumMod val="20000"/>
                    <a:lumOff val="80000"/>
                  </a:srgbClr>
                </a:solidFill>
                <a:latin typeface="Segoe UI Semibold" panose="020B0702040204020203" pitchFamily="34" charset="0"/>
                <a:ea typeface="MS PGothic" panose="020B0600070205080204" pitchFamily="34" charset="-128"/>
                <a:cs typeface="Segoe UI Semibold" panose="020B0702040204020203" pitchFamily="34" charset="0"/>
              </a:rPr>
              <a:t>%</a:t>
            </a:r>
            <a:r>
              <a:rPr lang="en-US" sz="9598" dirty="0">
                <a:solidFill>
                  <a:srgbClr val="0078D7">
                    <a:lumMod val="20000"/>
                    <a:lumOff val="80000"/>
                  </a:srgbClr>
                </a:solidFill>
                <a:latin typeface="Segoe UI Semilight" panose="020B0402040204020203" pitchFamily="34" charset="0"/>
                <a:ea typeface="MS PGothic" panose="020B0600070205080204" pitchFamily="34" charset="-128"/>
                <a:cs typeface="Segoe UI Semilight" panose="020B0402040204020203" pitchFamily="34" charset="0"/>
              </a:rPr>
              <a:t> </a:t>
            </a:r>
            <a:br>
              <a:rPr lang="en-US" sz="5880" dirty="0">
                <a:solidFill>
                  <a:srgbClr val="0078D7">
                    <a:lumMod val="20000"/>
                    <a:lumOff val="80000"/>
                  </a:srgbClr>
                </a:solidFill>
                <a:latin typeface="Segoe UI Semilight"/>
                <a:ea typeface="MS PGothic" panose="020B0600070205080204" pitchFamily="34" charset="-128"/>
                <a:cs typeface="Segoe UI Semibold" panose="020B0702040204020203" pitchFamily="34" charset="0"/>
              </a:rPr>
            </a:br>
            <a:r>
              <a:rPr lang="en-US" sz="24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Fortune 500 </a:t>
            </a:r>
            <a:br>
              <a:rPr lang="en-US" sz="24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br>
            <a:r>
              <a:rPr lang="ru-RU" sz="24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компаний используют</a:t>
            </a:r>
            <a:r>
              <a:rPr lang="en-US" sz="240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 </a:t>
            </a:r>
            <a:r>
              <a:rPr lang="en-US" sz="2400"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rPr>
              <a:t>Microsoft Cloud</a:t>
            </a:r>
            <a:endParaRPr lang="en-US" sz="3919" dirty="0">
              <a:solidFill>
                <a:srgbClr val="FFFFFF"/>
              </a:solidFill>
              <a:latin typeface="Segoe UI Semibold" panose="020B0702040204020203" pitchFamily="34" charset="0"/>
              <a:ea typeface="MS PGothic" panose="020B0600070205080204" pitchFamily="34" charset="-128"/>
              <a:cs typeface="Segoe UI Semibold" panose="020B0702040204020203" pitchFamily="34" charset="0"/>
            </a:endParaRPr>
          </a:p>
        </p:txBody>
      </p:sp>
      <p:grpSp>
        <p:nvGrpSpPr>
          <p:cNvPr id="2" name="Group 1"/>
          <p:cNvGrpSpPr/>
          <p:nvPr/>
        </p:nvGrpSpPr>
        <p:grpSpPr>
          <a:xfrm>
            <a:off x="4218888" y="338615"/>
            <a:ext cx="1198070" cy="1198070"/>
            <a:chOff x="4303213" y="344460"/>
            <a:chExt cx="1222267" cy="1222267"/>
          </a:xfrm>
        </p:grpSpPr>
        <p:sp>
          <p:nvSpPr>
            <p:cNvPr id="146" name="Rectangle 145"/>
            <p:cNvSpPr/>
            <p:nvPr/>
          </p:nvSpPr>
          <p:spPr bwMode="auto">
            <a:xfrm>
              <a:off x="4303213" y="34446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1" name="Picture 15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42000" y="523283"/>
              <a:ext cx="746947" cy="719411"/>
            </a:xfrm>
            <a:prstGeom prst="rect">
              <a:avLst/>
            </a:prstGeom>
          </p:spPr>
        </p:pic>
      </p:grpSp>
      <p:grpSp>
        <p:nvGrpSpPr>
          <p:cNvPr id="3" name="Group 2"/>
          <p:cNvGrpSpPr/>
          <p:nvPr/>
        </p:nvGrpSpPr>
        <p:grpSpPr>
          <a:xfrm>
            <a:off x="5481319" y="338615"/>
            <a:ext cx="1221544" cy="1198070"/>
            <a:chOff x="5591141" y="344460"/>
            <a:chExt cx="1246216" cy="1222267"/>
          </a:xfrm>
        </p:grpSpPr>
        <p:sp>
          <p:nvSpPr>
            <p:cNvPr id="107" name="Rectangle 106"/>
            <p:cNvSpPr/>
            <p:nvPr/>
          </p:nvSpPr>
          <p:spPr bwMode="auto">
            <a:xfrm>
              <a:off x="5591141" y="34446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2" name="Picture 2" descr="http://logok.org/wp-content/uploads/2014/05/Walmart-Logo-slogan.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62211" y="527960"/>
              <a:ext cx="1175146" cy="8813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6722833" y="338615"/>
            <a:ext cx="1249338" cy="1198070"/>
            <a:chOff x="6857729" y="344460"/>
            <a:chExt cx="1274570" cy="1222267"/>
          </a:xfrm>
        </p:grpSpPr>
        <p:sp>
          <p:nvSpPr>
            <p:cNvPr id="112" name="Rectangle 111"/>
            <p:cNvSpPr/>
            <p:nvPr/>
          </p:nvSpPr>
          <p:spPr bwMode="auto">
            <a:xfrm>
              <a:off x="6886690" y="34446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3" name="Picture 1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57729" y="494983"/>
              <a:ext cx="1274570" cy="955928"/>
            </a:xfrm>
            <a:prstGeom prst="rect">
              <a:avLst/>
            </a:prstGeom>
          </p:spPr>
        </p:pic>
      </p:grpSp>
      <p:grpSp>
        <p:nvGrpSpPr>
          <p:cNvPr id="5" name="Group 4"/>
          <p:cNvGrpSpPr/>
          <p:nvPr/>
        </p:nvGrpSpPr>
        <p:grpSpPr>
          <a:xfrm>
            <a:off x="8021121" y="338615"/>
            <a:ext cx="1198070" cy="1198070"/>
            <a:chOff x="8182239" y="344460"/>
            <a:chExt cx="1222267" cy="1222267"/>
          </a:xfrm>
        </p:grpSpPr>
        <p:sp>
          <p:nvSpPr>
            <p:cNvPr id="123" name="Rectangle 122"/>
            <p:cNvSpPr/>
            <p:nvPr/>
          </p:nvSpPr>
          <p:spPr bwMode="auto">
            <a:xfrm>
              <a:off x="8182239" y="34446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4" name="Picture 153"/>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77735" y="784928"/>
              <a:ext cx="633813" cy="368936"/>
            </a:xfrm>
            <a:prstGeom prst="rect">
              <a:avLst/>
            </a:prstGeom>
          </p:spPr>
        </p:pic>
      </p:grpSp>
      <p:grpSp>
        <p:nvGrpSpPr>
          <p:cNvPr id="6" name="Group 5"/>
          <p:cNvGrpSpPr/>
          <p:nvPr/>
        </p:nvGrpSpPr>
        <p:grpSpPr>
          <a:xfrm>
            <a:off x="9291022" y="338615"/>
            <a:ext cx="1198070" cy="1198070"/>
            <a:chOff x="9477788" y="344460"/>
            <a:chExt cx="1222267" cy="1222267"/>
          </a:xfrm>
        </p:grpSpPr>
        <p:sp>
          <p:nvSpPr>
            <p:cNvPr id="132" name="Rectangle 131"/>
            <p:cNvSpPr/>
            <p:nvPr/>
          </p:nvSpPr>
          <p:spPr bwMode="auto">
            <a:xfrm>
              <a:off x="9477788" y="34446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5" name="Picture 8" descr="http://logok.org/wp-content/uploads/2014/07/Samsung-logo-2015-Nobg.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518926" y="547812"/>
              <a:ext cx="1088520" cy="816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0560924" y="338615"/>
            <a:ext cx="1198070" cy="1198070"/>
            <a:chOff x="10773337" y="344460"/>
            <a:chExt cx="1222267" cy="1222267"/>
          </a:xfrm>
        </p:grpSpPr>
        <p:sp>
          <p:nvSpPr>
            <p:cNvPr id="137" name="Rectangle 136"/>
            <p:cNvSpPr/>
            <p:nvPr/>
          </p:nvSpPr>
          <p:spPr bwMode="auto">
            <a:xfrm>
              <a:off x="10773337" y="34446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6" name="Picture 1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45398" y="844970"/>
              <a:ext cx="1071296" cy="221246"/>
            </a:xfrm>
            <a:prstGeom prst="rect">
              <a:avLst/>
            </a:prstGeom>
          </p:spPr>
        </p:pic>
      </p:grpSp>
      <p:grpSp>
        <p:nvGrpSpPr>
          <p:cNvPr id="8" name="Group 7"/>
          <p:cNvGrpSpPr/>
          <p:nvPr/>
        </p:nvGrpSpPr>
        <p:grpSpPr>
          <a:xfrm>
            <a:off x="4218888" y="1589976"/>
            <a:ext cx="1198070" cy="1198070"/>
            <a:chOff x="4303213" y="1621095"/>
            <a:chExt cx="1222267" cy="1222267"/>
          </a:xfrm>
        </p:grpSpPr>
        <p:sp>
          <p:nvSpPr>
            <p:cNvPr id="147" name="Rectangle 146"/>
            <p:cNvSpPr/>
            <p:nvPr/>
          </p:nvSpPr>
          <p:spPr bwMode="auto">
            <a:xfrm>
              <a:off x="4303213" y="162109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7" name="Picture 15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89764" y="2080097"/>
              <a:ext cx="1032404" cy="274232"/>
            </a:xfrm>
            <a:prstGeom prst="rect">
              <a:avLst/>
            </a:prstGeom>
          </p:spPr>
        </p:pic>
      </p:grpSp>
      <p:grpSp>
        <p:nvGrpSpPr>
          <p:cNvPr id="11" name="Group 10"/>
          <p:cNvGrpSpPr/>
          <p:nvPr/>
        </p:nvGrpSpPr>
        <p:grpSpPr>
          <a:xfrm>
            <a:off x="8021121" y="1589976"/>
            <a:ext cx="1198070" cy="1198070"/>
            <a:chOff x="8182239" y="1621095"/>
            <a:chExt cx="1222267" cy="1222267"/>
          </a:xfrm>
        </p:grpSpPr>
        <p:sp>
          <p:nvSpPr>
            <p:cNvPr id="129" name="Rectangle 128"/>
            <p:cNvSpPr/>
            <p:nvPr/>
          </p:nvSpPr>
          <p:spPr bwMode="auto">
            <a:xfrm>
              <a:off x="8182239" y="162109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8" name="Picture 15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71833" y="2084213"/>
              <a:ext cx="1032933" cy="346704"/>
            </a:xfrm>
            <a:prstGeom prst="rect">
              <a:avLst/>
            </a:prstGeom>
          </p:spPr>
        </p:pic>
      </p:grpSp>
      <p:grpSp>
        <p:nvGrpSpPr>
          <p:cNvPr id="14" name="Group 13"/>
          <p:cNvGrpSpPr/>
          <p:nvPr/>
        </p:nvGrpSpPr>
        <p:grpSpPr>
          <a:xfrm>
            <a:off x="4218888" y="2841337"/>
            <a:ext cx="1198070" cy="1198070"/>
            <a:chOff x="4303213" y="2897730"/>
            <a:chExt cx="1222267" cy="1222267"/>
          </a:xfrm>
        </p:grpSpPr>
        <p:sp>
          <p:nvSpPr>
            <p:cNvPr id="148" name="Rectangle 147"/>
            <p:cNvSpPr/>
            <p:nvPr/>
          </p:nvSpPr>
          <p:spPr bwMode="auto">
            <a:xfrm>
              <a:off x="4303213" y="289773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9" name="Picture 15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46104" y="3352237"/>
              <a:ext cx="1136484" cy="259859"/>
            </a:xfrm>
            <a:prstGeom prst="rect">
              <a:avLst/>
            </a:prstGeom>
          </p:spPr>
        </p:pic>
      </p:grpSp>
      <p:grpSp>
        <p:nvGrpSpPr>
          <p:cNvPr id="15" name="Group 14"/>
          <p:cNvGrpSpPr/>
          <p:nvPr/>
        </p:nvGrpSpPr>
        <p:grpSpPr>
          <a:xfrm>
            <a:off x="5481319" y="2841337"/>
            <a:ext cx="1198070" cy="1198070"/>
            <a:chOff x="5591141" y="2897730"/>
            <a:chExt cx="1222267" cy="1222267"/>
          </a:xfrm>
        </p:grpSpPr>
        <p:sp>
          <p:nvSpPr>
            <p:cNvPr id="109" name="Rectangle 108"/>
            <p:cNvSpPr/>
            <p:nvPr/>
          </p:nvSpPr>
          <p:spPr bwMode="auto">
            <a:xfrm>
              <a:off x="5591141" y="289773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0" name="Picture 15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94963" y="3458432"/>
              <a:ext cx="1000926" cy="190067"/>
            </a:xfrm>
            <a:prstGeom prst="rect">
              <a:avLst/>
            </a:prstGeom>
          </p:spPr>
        </p:pic>
      </p:grpSp>
      <p:grpSp>
        <p:nvGrpSpPr>
          <p:cNvPr id="16" name="Group 15"/>
          <p:cNvGrpSpPr/>
          <p:nvPr/>
        </p:nvGrpSpPr>
        <p:grpSpPr>
          <a:xfrm>
            <a:off x="6751221" y="2841337"/>
            <a:ext cx="1198070" cy="1198070"/>
            <a:chOff x="6886690" y="2897730"/>
            <a:chExt cx="1222267" cy="1222267"/>
          </a:xfrm>
        </p:grpSpPr>
        <p:sp>
          <p:nvSpPr>
            <p:cNvPr id="119" name="Rectangle 118"/>
            <p:cNvSpPr/>
            <p:nvPr/>
          </p:nvSpPr>
          <p:spPr bwMode="auto">
            <a:xfrm>
              <a:off x="6886690" y="289773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1" name="Picture 16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10495" y="3464032"/>
              <a:ext cx="1006387" cy="147108"/>
            </a:xfrm>
            <a:prstGeom prst="rect">
              <a:avLst/>
            </a:prstGeom>
          </p:spPr>
        </p:pic>
      </p:grpSp>
      <p:grpSp>
        <p:nvGrpSpPr>
          <p:cNvPr id="17" name="Group 16"/>
          <p:cNvGrpSpPr/>
          <p:nvPr/>
        </p:nvGrpSpPr>
        <p:grpSpPr>
          <a:xfrm>
            <a:off x="8021121" y="2841337"/>
            <a:ext cx="1198070" cy="1198070"/>
            <a:chOff x="8182239" y="2897730"/>
            <a:chExt cx="1222267" cy="1222267"/>
          </a:xfrm>
        </p:grpSpPr>
        <p:sp>
          <p:nvSpPr>
            <p:cNvPr id="130" name="Rectangle 129"/>
            <p:cNvSpPr/>
            <p:nvPr/>
          </p:nvSpPr>
          <p:spPr bwMode="auto">
            <a:xfrm>
              <a:off x="8182239" y="289773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2" name="Picture 2" descr="http://pngimg.com/upload/car_logo_PNG1666.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330097" y="3349613"/>
              <a:ext cx="939602" cy="3604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0560924" y="2841337"/>
            <a:ext cx="1198070" cy="1198070"/>
            <a:chOff x="10773337" y="2897730"/>
            <a:chExt cx="1222267" cy="1222267"/>
          </a:xfrm>
        </p:grpSpPr>
        <p:sp>
          <p:nvSpPr>
            <p:cNvPr id="139" name="Rectangle 138"/>
            <p:cNvSpPr/>
            <p:nvPr/>
          </p:nvSpPr>
          <p:spPr bwMode="auto">
            <a:xfrm>
              <a:off x="10773337" y="289773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3" name="Picture 16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886347" y="3382051"/>
              <a:ext cx="1045583" cy="295534"/>
            </a:xfrm>
            <a:prstGeom prst="rect">
              <a:avLst/>
            </a:prstGeom>
          </p:spPr>
        </p:pic>
      </p:grpSp>
      <p:grpSp>
        <p:nvGrpSpPr>
          <p:cNvPr id="20" name="Group 19"/>
          <p:cNvGrpSpPr/>
          <p:nvPr/>
        </p:nvGrpSpPr>
        <p:grpSpPr>
          <a:xfrm>
            <a:off x="4218888" y="4092699"/>
            <a:ext cx="1198070" cy="1198070"/>
            <a:chOff x="4303213" y="4174365"/>
            <a:chExt cx="1222267" cy="1222267"/>
          </a:xfrm>
        </p:grpSpPr>
        <p:sp>
          <p:nvSpPr>
            <p:cNvPr id="149" name="Rectangle 148"/>
            <p:cNvSpPr/>
            <p:nvPr/>
          </p:nvSpPr>
          <p:spPr bwMode="auto">
            <a:xfrm>
              <a:off x="4303213" y="417436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4" name="Picture 16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593515" y="4426613"/>
              <a:ext cx="655724" cy="655724"/>
            </a:xfrm>
            <a:prstGeom prst="rect">
              <a:avLst/>
            </a:prstGeom>
          </p:spPr>
        </p:pic>
      </p:grpSp>
      <p:grpSp>
        <p:nvGrpSpPr>
          <p:cNvPr id="23" name="Group 22"/>
          <p:cNvGrpSpPr/>
          <p:nvPr/>
        </p:nvGrpSpPr>
        <p:grpSpPr>
          <a:xfrm>
            <a:off x="8021121" y="4092699"/>
            <a:ext cx="1198070" cy="1198070"/>
            <a:chOff x="8182239" y="4174365"/>
            <a:chExt cx="1222267" cy="1222267"/>
          </a:xfrm>
        </p:grpSpPr>
        <p:sp>
          <p:nvSpPr>
            <p:cNvPr id="131" name="Rectangle 130"/>
            <p:cNvSpPr/>
            <p:nvPr/>
          </p:nvSpPr>
          <p:spPr bwMode="auto">
            <a:xfrm>
              <a:off x="8182239" y="417436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5" name="Picture 4" descr="https://upload.wikimedia.org/wikipedia/commons/a/ab/Logo_EY.gif"/>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8497875" y="4415892"/>
              <a:ext cx="644475" cy="7218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9291022" y="4092699"/>
            <a:ext cx="1198070" cy="1198070"/>
            <a:chOff x="9477788" y="4174365"/>
            <a:chExt cx="1222267" cy="1222267"/>
          </a:xfrm>
        </p:grpSpPr>
        <p:sp>
          <p:nvSpPr>
            <p:cNvPr id="136" name="Rectangle 135"/>
            <p:cNvSpPr/>
            <p:nvPr/>
          </p:nvSpPr>
          <p:spPr bwMode="auto">
            <a:xfrm>
              <a:off x="9477788" y="417436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6" name="Picture 165"/>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514658" y="4488884"/>
              <a:ext cx="1148523" cy="551551"/>
            </a:xfrm>
            <a:prstGeom prst="rect">
              <a:avLst/>
            </a:prstGeom>
          </p:spPr>
        </p:pic>
      </p:grpSp>
      <p:grpSp>
        <p:nvGrpSpPr>
          <p:cNvPr id="27" name="Group 26"/>
          <p:cNvGrpSpPr/>
          <p:nvPr/>
        </p:nvGrpSpPr>
        <p:grpSpPr>
          <a:xfrm>
            <a:off x="5481319" y="5353330"/>
            <a:ext cx="1198070" cy="1198070"/>
            <a:chOff x="5591141" y="5460457"/>
            <a:chExt cx="1222267" cy="1222267"/>
          </a:xfrm>
        </p:grpSpPr>
        <p:sp>
          <p:nvSpPr>
            <p:cNvPr id="141" name="Rectangle 140"/>
            <p:cNvSpPr/>
            <p:nvPr/>
          </p:nvSpPr>
          <p:spPr bwMode="auto">
            <a:xfrm>
              <a:off x="5591141" y="5460457"/>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7" name="Picture 166"/>
            <p:cNvPicPr>
              <a:picLocks noChangeAspect="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66985" y="5815201"/>
              <a:ext cx="913493" cy="445482"/>
            </a:xfrm>
            <a:prstGeom prst="rect">
              <a:avLst/>
            </a:prstGeom>
          </p:spPr>
        </p:pic>
      </p:grpSp>
      <p:grpSp>
        <p:nvGrpSpPr>
          <p:cNvPr id="28" name="Group 27"/>
          <p:cNvGrpSpPr/>
          <p:nvPr/>
        </p:nvGrpSpPr>
        <p:grpSpPr>
          <a:xfrm>
            <a:off x="6751221" y="5353330"/>
            <a:ext cx="1198070" cy="1198070"/>
            <a:chOff x="6886690" y="5460457"/>
            <a:chExt cx="1222267" cy="1222267"/>
          </a:xfrm>
        </p:grpSpPr>
        <p:sp>
          <p:nvSpPr>
            <p:cNvPr id="142" name="Rectangle 141"/>
            <p:cNvSpPr/>
            <p:nvPr/>
          </p:nvSpPr>
          <p:spPr bwMode="auto">
            <a:xfrm>
              <a:off x="6886690" y="5460457"/>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8" name="Picture 16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944415" y="5799313"/>
              <a:ext cx="1048449" cy="436417"/>
            </a:xfrm>
            <a:prstGeom prst="rect">
              <a:avLst/>
            </a:prstGeom>
          </p:spPr>
        </p:pic>
      </p:grpSp>
      <p:grpSp>
        <p:nvGrpSpPr>
          <p:cNvPr id="29" name="Group 28"/>
          <p:cNvGrpSpPr/>
          <p:nvPr/>
        </p:nvGrpSpPr>
        <p:grpSpPr>
          <a:xfrm>
            <a:off x="8021121" y="5353330"/>
            <a:ext cx="1198070" cy="1198070"/>
            <a:chOff x="8182239" y="5460457"/>
            <a:chExt cx="1222267" cy="1222267"/>
          </a:xfrm>
        </p:grpSpPr>
        <p:sp>
          <p:nvSpPr>
            <p:cNvPr id="143" name="Rectangle 142"/>
            <p:cNvSpPr/>
            <p:nvPr/>
          </p:nvSpPr>
          <p:spPr bwMode="auto">
            <a:xfrm>
              <a:off x="8182239" y="5460457"/>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9" name="Picture 168"/>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304050" y="5903044"/>
              <a:ext cx="999192" cy="262083"/>
            </a:xfrm>
            <a:prstGeom prst="rect">
              <a:avLst/>
            </a:prstGeom>
          </p:spPr>
        </p:pic>
      </p:grpSp>
      <p:grpSp>
        <p:nvGrpSpPr>
          <p:cNvPr id="30" name="Group 29"/>
          <p:cNvGrpSpPr/>
          <p:nvPr/>
        </p:nvGrpSpPr>
        <p:grpSpPr>
          <a:xfrm>
            <a:off x="9291022" y="5353330"/>
            <a:ext cx="1198070" cy="1198070"/>
            <a:chOff x="9477788" y="5460457"/>
            <a:chExt cx="1222267" cy="1222267"/>
          </a:xfrm>
        </p:grpSpPr>
        <p:sp>
          <p:nvSpPr>
            <p:cNvPr id="144" name="Rectangle 143"/>
            <p:cNvSpPr/>
            <p:nvPr/>
          </p:nvSpPr>
          <p:spPr bwMode="auto">
            <a:xfrm>
              <a:off x="9477788" y="5460457"/>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0" name="Picture 169"/>
            <p:cNvPicPr>
              <a:picLocks noChangeAspect="1"/>
            </p:cNvPicPr>
            <p:nvPr/>
          </p:nvPicPr>
          <p:blipFill>
            <a:blip r:embed="rId2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625506" y="5879519"/>
              <a:ext cx="926829" cy="360616"/>
            </a:xfrm>
            <a:prstGeom prst="rect">
              <a:avLst/>
            </a:prstGeom>
          </p:spPr>
        </p:pic>
      </p:grpSp>
      <p:grpSp>
        <p:nvGrpSpPr>
          <p:cNvPr id="25" name="Group 24"/>
          <p:cNvGrpSpPr/>
          <p:nvPr/>
        </p:nvGrpSpPr>
        <p:grpSpPr>
          <a:xfrm>
            <a:off x="10560924" y="4092699"/>
            <a:ext cx="1198070" cy="1198070"/>
            <a:chOff x="10773337" y="4174365"/>
            <a:chExt cx="1222267" cy="1222267"/>
          </a:xfrm>
        </p:grpSpPr>
        <p:sp>
          <p:nvSpPr>
            <p:cNvPr id="140" name="Rectangle 139"/>
            <p:cNvSpPr/>
            <p:nvPr/>
          </p:nvSpPr>
          <p:spPr bwMode="auto">
            <a:xfrm>
              <a:off x="10773337" y="417436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1" name="Picture 2" descr="https://upload.wikimedia.org/wikipedia/commons/thumb/6/67/Alaska_Airlines_Logo.svg/2000px-Alaska_Airlines_Logo.sv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0870990" y="4597360"/>
              <a:ext cx="1020112" cy="334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9291022" y="1589976"/>
            <a:ext cx="1198070" cy="1198070"/>
            <a:chOff x="9477788" y="1621095"/>
            <a:chExt cx="1222267" cy="1222267"/>
          </a:xfrm>
        </p:grpSpPr>
        <p:sp>
          <p:nvSpPr>
            <p:cNvPr id="133" name="Rectangle 132"/>
            <p:cNvSpPr/>
            <p:nvPr/>
          </p:nvSpPr>
          <p:spPr bwMode="auto">
            <a:xfrm>
              <a:off x="9477788" y="162109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2" name="Picture 2" descr="http://www.hunterssupport.com/hunters/images/Lufthansa.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9545204" y="2158557"/>
              <a:ext cx="1062242" cy="1957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6751221" y="1589976"/>
            <a:ext cx="1198070" cy="1198070"/>
            <a:chOff x="6886690" y="1621095"/>
            <a:chExt cx="1222267" cy="1222267"/>
          </a:xfrm>
        </p:grpSpPr>
        <p:sp>
          <p:nvSpPr>
            <p:cNvPr id="114" name="Rectangle 113"/>
            <p:cNvSpPr/>
            <p:nvPr/>
          </p:nvSpPr>
          <p:spPr bwMode="auto">
            <a:xfrm>
              <a:off x="6886690" y="162109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3" name="Picture 17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18731" y="1877188"/>
              <a:ext cx="1142054" cy="525300"/>
            </a:xfrm>
            <a:prstGeom prst="rect">
              <a:avLst/>
            </a:prstGeom>
          </p:spPr>
        </p:pic>
      </p:grpSp>
      <p:grpSp>
        <p:nvGrpSpPr>
          <p:cNvPr id="13" name="Group 12"/>
          <p:cNvGrpSpPr/>
          <p:nvPr/>
        </p:nvGrpSpPr>
        <p:grpSpPr>
          <a:xfrm>
            <a:off x="10519123" y="1589976"/>
            <a:ext cx="1277820" cy="1198070"/>
            <a:chOff x="10730691" y="1621095"/>
            <a:chExt cx="1303628" cy="1222267"/>
          </a:xfrm>
        </p:grpSpPr>
        <p:sp>
          <p:nvSpPr>
            <p:cNvPr id="138" name="Rectangle 137"/>
            <p:cNvSpPr/>
            <p:nvPr/>
          </p:nvSpPr>
          <p:spPr bwMode="auto">
            <a:xfrm>
              <a:off x="10773337" y="162109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4" name="Picture 173"/>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0730691" y="1720231"/>
              <a:ext cx="1303628" cy="977722"/>
            </a:xfrm>
            <a:prstGeom prst="rect">
              <a:avLst/>
            </a:prstGeom>
          </p:spPr>
        </p:pic>
      </p:grpSp>
      <p:grpSp>
        <p:nvGrpSpPr>
          <p:cNvPr id="22" name="Group 21"/>
          <p:cNvGrpSpPr/>
          <p:nvPr/>
        </p:nvGrpSpPr>
        <p:grpSpPr>
          <a:xfrm>
            <a:off x="6751221" y="4092699"/>
            <a:ext cx="1198070" cy="1198070"/>
            <a:chOff x="6886690" y="4174365"/>
            <a:chExt cx="1222267" cy="1222267"/>
          </a:xfrm>
        </p:grpSpPr>
        <p:sp>
          <p:nvSpPr>
            <p:cNvPr id="122" name="Rectangle 121"/>
            <p:cNvSpPr/>
            <p:nvPr/>
          </p:nvSpPr>
          <p:spPr bwMode="auto">
            <a:xfrm>
              <a:off x="6886690" y="417436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5" name="Picture 174"/>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971050" y="4715229"/>
              <a:ext cx="1060168" cy="260271"/>
            </a:xfrm>
            <a:prstGeom prst="rect">
              <a:avLst/>
            </a:prstGeom>
          </p:spPr>
        </p:pic>
      </p:grpSp>
      <p:grpSp>
        <p:nvGrpSpPr>
          <p:cNvPr id="21" name="Group 20"/>
          <p:cNvGrpSpPr/>
          <p:nvPr/>
        </p:nvGrpSpPr>
        <p:grpSpPr>
          <a:xfrm>
            <a:off x="5481319" y="4092699"/>
            <a:ext cx="1198070" cy="1198070"/>
            <a:chOff x="5591141" y="4174365"/>
            <a:chExt cx="1222267" cy="1222267"/>
          </a:xfrm>
        </p:grpSpPr>
        <p:sp>
          <p:nvSpPr>
            <p:cNvPr id="111" name="Rectangle 110"/>
            <p:cNvSpPr/>
            <p:nvPr/>
          </p:nvSpPr>
          <p:spPr bwMode="auto">
            <a:xfrm>
              <a:off x="5591141" y="417436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6" name="Picture 175"/>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662211" y="4737000"/>
              <a:ext cx="1084779" cy="203532"/>
            </a:xfrm>
            <a:prstGeom prst="rect">
              <a:avLst/>
            </a:prstGeom>
          </p:spPr>
        </p:pic>
      </p:grpSp>
      <p:grpSp>
        <p:nvGrpSpPr>
          <p:cNvPr id="9" name="Group 8"/>
          <p:cNvGrpSpPr/>
          <p:nvPr/>
        </p:nvGrpSpPr>
        <p:grpSpPr>
          <a:xfrm>
            <a:off x="5481319" y="1589976"/>
            <a:ext cx="1198070" cy="1198070"/>
            <a:chOff x="5591141" y="1621095"/>
            <a:chExt cx="1222267" cy="1222267"/>
          </a:xfrm>
        </p:grpSpPr>
        <p:sp>
          <p:nvSpPr>
            <p:cNvPr id="108" name="Rectangle 107"/>
            <p:cNvSpPr/>
            <p:nvPr/>
          </p:nvSpPr>
          <p:spPr bwMode="auto">
            <a:xfrm>
              <a:off x="5591141" y="1621095"/>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7" name="Picture 176"/>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5891458" y="1890914"/>
              <a:ext cx="601106" cy="601106"/>
            </a:xfrm>
            <a:prstGeom prst="rect">
              <a:avLst/>
            </a:prstGeom>
          </p:spPr>
        </p:pic>
      </p:grpSp>
      <p:grpSp>
        <p:nvGrpSpPr>
          <p:cNvPr id="26" name="Group 25"/>
          <p:cNvGrpSpPr/>
          <p:nvPr/>
        </p:nvGrpSpPr>
        <p:grpSpPr>
          <a:xfrm>
            <a:off x="4218888" y="5353330"/>
            <a:ext cx="1198070" cy="1198070"/>
            <a:chOff x="4303213" y="5460457"/>
            <a:chExt cx="1222267" cy="1222267"/>
          </a:xfrm>
        </p:grpSpPr>
        <p:sp>
          <p:nvSpPr>
            <p:cNvPr id="150" name="Rectangle 149"/>
            <p:cNvSpPr/>
            <p:nvPr/>
          </p:nvSpPr>
          <p:spPr bwMode="auto">
            <a:xfrm>
              <a:off x="4303213" y="5460457"/>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8" name="Picture 177"/>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4387992" y="5945019"/>
              <a:ext cx="1072128" cy="275898"/>
            </a:xfrm>
            <a:prstGeom prst="rect">
              <a:avLst/>
            </a:prstGeom>
          </p:spPr>
        </p:pic>
      </p:grpSp>
      <p:grpSp>
        <p:nvGrpSpPr>
          <p:cNvPr id="18" name="Group 17"/>
          <p:cNvGrpSpPr/>
          <p:nvPr/>
        </p:nvGrpSpPr>
        <p:grpSpPr>
          <a:xfrm>
            <a:off x="9291022" y="2841337"/>
            <a:ext cx="1198070" cy="1198070"/>
            <a:chOff x="9477788" y="2897730"/>
            <a:chExt cx="1222267" cy="1222267"/>
          </a:xfrm>
        </p:grpSpPr>
        <p:sp>
          <p:nvSpPr>
            <p:cNvPr id="135" name="Rectangle 134"/>
            <p:cNvSpPr/>
            <p:nvPr/>
          </p:nvSpPr>
          <p:spPr bwMode="auto">
            <a:xfrm>
              <a:off x="9477788" y="2897730"/>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9" name="Picture 178"/>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9663657" y="3085220"/>
              <a:ext cx="836282" cy="836282"/>
            </a:xfrm>
            <a:prstGeom prst="rect">
              <a:avLst/>
            </a:prstGeom>
          </p:spPr>
        </p:pic>
      </p:grpSp>
      <p:grpSp>
        <p:nvGrpSpPr>
          <p:cNvPr id="31" name="Group 30"/>
          <p:cNvGrpSpPr/>
          <p:nvPr/>
        </p:nvGrpSpPr>
        <p:grpSpPr>
          <a:xfrm>
            <a:off x="10560924" y="5353330"/>
            <a:ext cx="1198070" cy="1198070"/>
            <a:chOff x="10773337" y="5460457"/>
            <a:chExt cx="1222267" cy="1222267"/>
          </a:xfrm>
        </p:grpSpPr>
        <p:sp>
          <p:nvSpPr>
            <p:cNvPr id="145" name="Rectangle 144"/>
            <p:cNvSpPr/>
            <p:nvPr/>
          </p:nvSpPr>
          <p:spPr bwMode="auto">
            <a:xfrm>
              <a:off x="10773337" y="5460457"/>
              <a:ext cx="1222267" cy="122226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0" name="Picture 179"/>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1015372" y="5612221"/>
              <a:ext cx="756710" cy="816450"/>
            </a:xfrm>
            <a:prstGeom prst="rect">
              <a:avLst/>
            </a:prstGeom>
          </p:spPr>
        </p:pic>
      </p:grpSp>
    </p:spTree>
    <p:extLst>
      <p:ext uri="{BB962C8B-B14F-4D97-AF65-F5344CB8AC3E}">
        <p14:creationId xmlns:p14="http://schemas.microsoft.com/office/powerpoint/2010/main" val="17639769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300"/>
                                        <p:tgtEl>
                                          <p:spTgt spid="105"/>
                                        </p:tgtEl>
                                      </p:cBhvr>
                                    </p:animEffect>
                                  </p:childTnLst>
                                </p:cTn>
                              </p:par>
                              <p:par>
                                <p:cTn id="8" presetID="35" presetClass="path" presetSubtype="0" decel="100000" fill="hold" grpId="1" nodeType="withEffect">
                                  <p:stCondLst>
                                    <p:cond delay="0"/>
                                  </p:stCondLst>
                                  <p:childTnLst>
                                    <p:animMotion origin="layout" path="M -0.05546 0.00023 L -3.95833E-6 0.00023 " pathEditMode="relative" rAng="0" ptsTypes="AA">
                                      <p:cBhvr>
                                        <p:cTn id="9" dur="400" fill="hold"/>
                                        <p:tgtEl>
                                          <p:spTgt spid="105"/>
                                        </p:tgtEl>
                                        <p:attrNameLst>
                                          <p:attrName>ppt_x</p:attrName>
                                          <p:attrName>ppt_y</p:attrName>
                                        </p:attrNameLst>
                                      </p:cBhvr>
                                      <p:rCtr x="277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10" presetClass="entr" presetSubtype="0" fill="hold" nodeType="withEffect">
                                  <p:stCondLst>
                                    <p:cond delay="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nodeType="withEffect">
                                  <p:stCondLst>
                                    <p:cond delay="1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childTnLst>
                                </p:cTn>
                              </p:par>
                              <p:par>
                                <p:cTn id="19" presetID="10" presetClass="entr" presetSubtype="0" fill="hold" nodeType="withEffect">
                                  <p:stCondLst>
                                    <p:cond delay="15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2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par>
                                <p:cTn id="25" presetID="10" presetClass="entr" presetSubtype="0" fill="hold"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10" presetClass="entr" presetSubtype="0" fill="hold" nodeType="withEffect">
                                  <p:stCondLst>
                                    <p:cond delay="3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250"/>
                                        <p:tgtEl>
                                          <p:spTgt spid="20"/>
                                        </p:tgtEl>
                                      </p:cBhvr>
                                    </p:animEffect>
                                  </p:childTnLst>
                                </p:cTn>
                              </p:par>
                              <p:par>
                                <p:cTn id="31" presetID="10" presetClass="entr" presetSubtype="0" fill="hold" nodeType="withEffect">
                                  <p:stCondLst>
                                    <p:cond delay="35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250"/>
                                        <p:tgtEl>
                                          <p:spTgt spid="15"/>
                                        </p:tgtEl>
                                      </p:cBhvr>
                                    </p:animEffect>
                                  </p:childTnLst>
                                </p:cTn>
                              </p:par>
                              <p:par>
                                <p:cTn id="34" presetID="10" presetClass="entr" presetSubtype="0" fill="hold" nodeType="withEffect">
                                  <p:stCondLst>
                                    <p:cond delay="4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childTnLst>
                                </p:cTn>
                              </p:par>
                              <p:par>
                                <p:cTn id="37" presetID="10" presetClass="entr" presetSubtype="0" fill="hold" nodeType="withEffect">
                                  <p:stCondLst>
                                    <p:cond delay="45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par>
                                <p:cTn id="40" presetID="10" presetClass="entr" presetSubtype="0" fill="hold" nodeType="withEffect">
                                  <p:stCondLst>
                                    <p:cond delay="5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250"/>
                                        <p:tgtEl>
                                          <p:spTgt spid="26"/>
                                        </p:tgtEl>
                                      </p:cBhvr>
                                    </p:animEffect>
                                  </p:childTnLst>
                                </p:cTn>
                              </p:par>
                              <p:par>
                                <p:cTn id="43" presetID="10" presetClass="entr" presetSubtype="0" fill="hold" nodeType="withEffect">
                                  <p:stCondLst>
                                    <p:cond delay="55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250"/>
                                        <p:tgtEl>
                                          <p:spTgt spid="21"/>
                                        </p:tgtEl>
                                      </p:cBhvr>
                                    </p:animEffect>
                                  </p:childTnLst>
                                </p:cTn>
                              </p:par>
                              <p:par>
                                <p:cTn id="46" presetID="10" presetClass="entr" presetSubtype="0" fill="hold" nodeType="withEffect">
                                  <p:stCondLst>
                                    <p:cond delay="6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250"/>
                                        <p:tgtEl>
                                          <p:spTgt spid="16"/>
                                        </p:tgtEl>
                                      </p:cBhvr>
                                    </p:animEffect>
                                  </p:childTnLst>
                                </p:cTn>
                              </p:par>
                              <p:par>
                                <p:cTn id="49" presetID="10" presetClass="entr" presetSubtype="0" fill="hold" nodeType="withEffect">
                                  <p:stCondLst>
                                    <p:cond delay="65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250"/>
                                        <p:tgtEl>
                                          <p:spTgt spid="11"/>
                                        </p:tgtEl>
                                      </p:cBhvr>
                                    </p:animEffect>
                                  </p:childTnLst>
                                </p:cTn>
                              </p:par>
                              <p:par>
                                <p:cTn id="52" presetID="10" presetClass="entr" presetSubtype="0" fill="hold" nodeType="withEffect">
                                  <p:stCondLst>
                                    <p:cond delay="70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250"/>
                                        <p:tgtEl>
                                          <p:spTgt spid="6"/>
                                        </p:tgtEl>
                                      </p:cBhvr>
                                    </p:animEffect>
                                  </p:childTnLst>
                                </p:cTn>
                              </p:par>
                              <p:par>
                                <p:cTn id="55" presetID="10" presetClass="entr" presetSubtype="0" fill="hold" nodeType="withEffect">
                                  <p:stCondLst>
                                    <p:cond delay="75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250"/>
                                        <p:tgtEl>
                                          <p:spTgt spid="27"/>
                                        </p:tgtEl>
                                      </p:cBhvr>
                                    </p:animEffect>
                                  </p:childTnLst>
                                </p:cTn>
                              </p:par>
                              <p:par>
                                <p:cTn id="58" presetID="10" presetClass="entr" presetSubtype="0" fill="hold" nodeType="withEffect">
                                  <p:stCondLst>
                                    <p:cond delay="8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250"/>
                                        <p:tgtEl>
                                          <p:spTgt spid="22"/>
                                        </p:tgtEl>
                                      </p:cBhvr>
                                    </p:animEffect>
                                  </p:childTnLst>
                                </p:cTn>
                              </p:par>
                              <p:par>
                                <p:cTn id="61" presetID="10" presetClass="entr" presetSubtype="0" fill="hold" nodeType="withEffect">
                                  <p:stCondLst>
                                    <p:cond delay="85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50"/>
                                        <p:tgtEl>
                                          <p:spTgt spid="17"/>
                                        </p:tgtEl>
                                      </p:cBhvr>
                                    </p:animEffect>
                                  </p:childTnLst>
                                </p:cTn>
                              </p:par>
                              <p:par>
                                <p:cTn id="64" presetID="10" presetClass="entr" presetSubtype="0" fill="hold" nodeType="withEffect">
                                  <p:stCondLst>
                                    <p:cond delay="90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250"/>
                                        <p:tgtEl>
                                          <p:spTgt spid="12"/>
                                        </p:tgtEl>
                                      </p:cBhvr>
                                    </p:animEffect>
                                  </p:childTnLst>
                                </p:cTn>
                              </p:par>
                              <p:par>
                                <p:cTn id="67" presetID="10" presetClass="entr" presetSubtype="0" fill="hold" nodeType="withEffect">
                                  <p:stCondLst>
                                    <p:cond delay="10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250"/>
                                        <p:tgtEl>
                                          <p:spTgt spid="7"/>
                                        </p:tgtEl>
                                      </p:cBhvr>
                                    </p:animEffect>
                                  </p:childTnLst>
                                </p:cTn>
                              </p:par>
                              <p:par>
                                <p:cTn id="70" presetID="10" presetClass="entr" presetSubtype="0" fill="hold" nodeType="withEffect">
                                  <p:stCondLst>
                                    <p:cond delay="105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250"/>
                                        <p:tgtEl>
                                          <p:spTgt spid="28"/>
                                        </p:tgtEl>
                                      </p:cBhvr>
                                    </p:animEffect>
                                  </p:childTnLst>
                                </p:cTn>
                              </p:par>
                              <p:par>
                                <p:cTn id="73" presetID="10" presetClass="entr" presetSubtype="0" fill="hold" nodeType="withEffect">
                                  <p:stCondLst>
                                    <p:cond delay="110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250"/>
                                        <p:tgtEl>
                                          <p:spTgt spid="23"/>
                                        </p:tgtEl>
                                      </p:cBhvr>
                                    </p:animEffect>
                                  </p:childTnLst>
                                </p:cTn>
                              </p:par>
                              <p:par>
                                <p:cTn id="76" presetID="10" presetClass="entr" presetSubtype="0" fill="hold" nodeType="withEffect">
                                  <p:stCondLst>
                                    <p:cond delay="115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250"/>
                                        <p:tgtEl>
                                          <p:spTgt spid="18"/>
                                        </p:tgtEl>
                                      </p:cBhvr>
                                    </p:animEffect>
                                  </p:childTnLst>
                                </p:cTn>
                              </p:par>
                              <p:par>
                                <p:cTn id="79" presetID="10" presetClass="entr" presetSubtype="0" fill="hold" nodeType="withEffect">
                                  <p:stCondLst>
                                    <p:cond delay="120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250"/>
                                        <p:tgtEl>
                                          <p:spTgt spid="13"/>
                                        </p:tgtEl>
                                      </p:cBhvr>
                                    </p:animEffect>
                                  </p:childTnLst>
                                </p:cTn>
                              </p:par>
                              <p:par>
                                <p:cTn id="82" presetID="10" presetClass="entr" presetSubtype="0" fill="hold" nodeType="withEffect">
                                  <p:stCondLst>
                                    <p:cond delay="125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250"/>
                                        <p:tgtEl>
                                          <p:spTgt spid="29"/>
                                        </p:tgtEl>
                                      </p:cBhvr>
                                    </p:animEffect>
                                  </p:childTnLst>
                                </p:cTn>
                              </p:par>
                              <p:par>
                                <p:cTn id="85" presetID="10" presetClass="entr" presetSubtype="0" fill="hold" nodeType="withEffect">
                                  <p:stCondLst>
                                    <p:cond delay="130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250"/>
                                        <p:tgtEl>
                                          <p:spTgt spid="24"/>
                                        </p:tgtEl>
                                      </p:cBhvr>
                                    </p:animEffect>
                                  </p:childTnLst>
                                </p:cTn>
                              </p:par>
                              <p:par>
                                <p:cTn id="88" presetID="10" presetClass="entr" presetSubtype="0" fill="hold" nodeType="withEffect">
                                  <p:stCondLst>
                                    <p:cond delay="135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250"/>
                                        <p:tgtEl>
                                          <p:spTgt spid="19"/>
                                        </p:tgtEl>
                                      </p:cBhvr>
                                    </p:animEffect>
                                  </p:childTnLst>
                                </p:cTn>
                              </p:par>
                              <p:par>
                                <p:cTn id="91" presetID="10" presetClass="entr" presetSubtype="0" fill="hold" nodeType="withEffect">
                                  <p:stCondLst>
                                    <p:cond delay="140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250"/>
                                        <p:tgtEl>
                                          <p:spTgt spid="30"/>
                                        </p:tgtEl>
                                      </p:cBhvr>
                                    </p:animEffect>
                                  </p:childTnLst>
                                </p:cTn>
                              </p:par>
                              <p:par>
                                <p:cTn id="94" presetID="10" presetClass="entr" presetSubtype="0" fill="hold" nodeType="withEffect">
                                  <p:stCondLst>
                                    <p:cond delay="145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250"/>
                                        <p:tgtEl>
                                          <p:spTgt spid="25"/>
                                        </p:tgtEl>
                                      </p:cBhvr>
                                    </p:animEffect>
                                  </p:childTnLst>
                                </p:cTn>
                              </p:par>
                              <p:par>
                                <p:cTn id="97" presetID="10" presetClass="entr" presetSubtype="0" fill="hold" nodeType="withEffect">
                                  <p:stCondLst>
                                    <p:cond delay="150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2" y="2084187"/>
            <a:ext cx="11420829" cy="1793090"/>
          </a:xfrm>
        </p:spPr>
        <p:txBody>
          <a:bodyPr/>
          <a:lstStyle/>
          <a:p>
            <a:r>
              <a:rPr lang="ru-RU" sz="4000" dirty="0"/>
              <a:t>Зачем и какие облачные сервисы Microsoft </a:t>
            </a:r>
            <a:r>
              <a:rPr lang="ru-RU" sz="4000" dirty="0" err="1"/>
              <a:t>Azure</a:t>
            </a:r>
            <a:r>
              <a:rPr lang="ru-RU" sz="4000" dirty="0"/>
              <a:t> использовать для мобильных приложений</a:t>
            </a:r>
          </a:p>
        </p:txBody>
      </p:sp>
      <p:sp>
        <p:nvSpPr>
          <p:cNvPr id="5" name="Text Placeholder 4"/>
          <p:cNvSpPr>
            <a:spLocks noGrp="1"/>
          </p:cNvSpPr>
          <p:nvPr>
            <p:ph type="body" sz="quarter" idx="12"/>
          </p:nvPr>
        </p:nvSpPr>
        <p:spPr>
          <a:xfrm>
            <a:off x="269334" y="4215341"/>
            <a:ext cx="7171337" cy="1792072"/>
          </a:xfrm>
        </p:spPr>
        <p:txBody>
          <a:bodyPr/>
          <a:lstStyle/>
          <a:p>
            <a:r>
              <a:rPr lang="ru-RU" dirty="0" err="1"/>
              <a:t>Ромуальд</a:t>
            </a:r>
            <a:r>
              <a:rPr lang="ru-RU" dirty="0"/>
              <a:t> </a:t>
            </a:r>
            <a:r>
              <a:rPr lang="ru-RU" dirty="0" err="1"/>
              <a:t>Здебский</a:t>
            </a:r>
            <a:endParaRPr lang="en-US" dirty="0"/>
          </a:p>
          <a:p>
            <a:r>
              <a:rPr lang="en-US" dirty="0"/>
              <a:t>Microsoft</a:t>
            </a:r>
            <a:endParaRPr lang="ru-RU" dirty="0"/>
          </a:p>
          <a:p>
            <a:r>
              <a:rPr lang="en-US" dirty="0"/>
              <a:t>rzdebski@microsoft.com</a:t>
            </a:r>
          </a:p>
        </p:txBody>
      </p:sp>
    </p:spTree>
    <p:extLst>
      <p:ext uri="{BB962C8B-B14F-4D97-AF65-F5344CB8AC3E}">
        <p14:creationId xmlns:p14="http://schemas.microsoft.com/office/powerpoint/2010/main" val="76596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EC2300-A8F3-4294-91F4-3BC6BAF30F1B}"/>
              </a:ext>
            </a:extLst>
          </p:cNvPr>
          <p:cNvSpPr>
            <a:spLocks noGrp="1"/>
          </p:cNvSpPr>
          <p:nvPr>
            <p:ph type="body" sz="quarter" idx="10"/>
          </p:nvPr>
        </p:nvSpPr>
        <p:spPr>
          <a:xfrm>
            <a:off x="269240" y="1189177"/>
            <a:ext cx="11653523" cy="4467698"/>
          </a:xfrm>
        </p:spPr>
        <p:txBody>
          <a:bodyPr/>
          <a:lstStyle/>
          <a:p>
            <a:r>
              <a:rPr lang="ru-RU" dirty="0"/>
              <a:t>Сроки завершения разработки срываются</a:t>
            </a:r>
          </a:p>
          <a:p>
            <a:r>
              <a:rPr lang="ru-RU" dirty="0"/>
              <a:t>Требования меняются во время разработки</a:t>
            </a:r>
          </a:p>
          <a:p>
            <a:r>
              <a:rPr lang="ru-RU" dirty="0"/>
              <a:t>Сложно и долго находить и устранять баги</a:t>
            </a:r>
          </a:p>
          <a:p>
            <a:r>
              <a:rPr lang="ru-RU" dirty="0"/>
              <a:t>При изменении функционала проявляются старые баги</a:t>
            </a:r>
          </a:p>
          <a:p>
            <a:r>
              <a:rPr lang="ru-RU" dirty="0"/>
              <a:t>Невозможно протестировать приложения на большом количестве разных конфигураций</a:t>
            </a:r>
          </a:p>
        </p:txBody>
      </p:sp>
      <p:sp>
        <p:nvSpPr>
          <p:cNvPr id="5" name="Title 4">
            <a:extLst>
              <a:ext uri="{FF2B5EF4-FFF2-40B4-BE49-F238E27FC236}">
                <a16:creationId xmlns:a16="http://schemas.microsoft.com/office/drawing/2014/main" id="{49624C49-6CE5-4CA7-9E9E-77D6A0B6FBD0}"/>
              </a:ext>
            </a:extLst>
          </p:cNvPr>
          <p:cNvSpPr>
            <a:spLocks noGrp="1"/>
          </p:cNvSpPr>
          <p:nvPr>
            <p:ph type="title"/>
          </p:nvPr>
        </p:nvSpPr>
        <p:spPr/>
        <p:txBody>
          <a:bodyPr/>
          <a:lstStyle/>
          <a:p>
            <a:r>
              <a:rPr lang="ru-RU" dirty="0"/>
              <a:t>Знакомые ситуации</a:t>
            </a:r>
          </a:p>
        </p:txBody>
      </p:sp>
    </p:spTree>
    <p:extLst>
      <p:ext uri="{BB962C8B-B14F-4D97-AF65-F5344CB8AC3E}">
        <p14:creationId xmlns:p14="http://schemas.microsoft.com/office/powerpoint/2010/main" val="39033110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Shape 125"/>
          <p:cNvSpPr/>
          <p:nvPr/>
        </p:nvSpPr>
        <p:spPr>
          <a:xfrm>
            <a:off x="5296242" y="2290342"/>
            <a:ext cx="1523352" cy="1523352"/>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46664" y="2580896"/>
            <a:ext cx="997486" cy="997486"/>
          </a:xfrm>
          <a:prstGeom prst="rect">
            <a:avLst/>
          </a:prstGeom>
        </p:spPr>
      </p:pic>
      <p:grpSp>
        <p:nvGrpSpPr>
          <p:cNvPr id="10" name="Group 124"/>
          <p:cNvGrpSpPr/>
          <p:nvPr/>
        </p:nvGrpSpPr>
        <p:grpSpPr>
          <a:xfrm>
            <a:off x="5296242" y="817088"/>
            <a:ext cx="1523352" cy="1523352"/>
            <a:chOff x="0" y="0"/>
            <a:chExt cx="3048000" cy="3048000"/>
          </a:xfrm>
        </p:grpSpPr>
        <p:sp>
          <p:nvSpPr>
            <p:cNvPr id="11" name="Shape 122"/>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2" name="pasted-image.pdf"/>
            <p:cNvPicPr>
              <a:picLocks noChangeAspect="1"/>
            </p:cNvPicPr>
            <p:nvPr/>
          </p:nvPicPr>
          <p:blipFill>
            <a:blip r:embed="rId4">
              <a:extLst/>
            </a:blip>
            <a:stretch>
              <a:fillRect/>
            </a:stretch>
          </p:blipFill>
          <p:spPr>
            <a:xfrm>
              <a:off x="704850" y="772391"/>
              <a:ext cx="1638300" cy="1651000"/>
            </a:xfrm>
            <a:prstGeom prst="rect">
              <a:avLst/>
            </a:prstGeom>
            <a:ln w="12700" cap="flat">
              <a:noFill/>
              <a:miter lim="400000"/>
            </a:ln>
            <a:effectLst/>
          </p:spPr>
        </p:pic>
      </p:grpSp>
      <p:grpSp>
        <p:nvGrpSpPr>
          <p:cNvPr id="13" name="Group 127"/>
          <p:cNvGrpSpPr/>
          <p:nvPr/>
        </p:nvGrpSpPr>
        <p:grpSpPr>
          <a:xfrm>
            <a:off x="8328662" y="817088"/>
            <a:ext cx="1523352" cy="1523352"/>
            <a:chOff x="0" y="0"/>
            <a:chExt cx="3048000" cy="3048000"/>
          </a:xfrm>
        </p:grpSpPr>
        <p:sp>
          <p:nvSpPr>
            <p:cNvPr id="14" name="Shape 125"/>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5" name="pasted-image.pdf"/>
            <p:cNvPicPr>
              <a:picLocks noChangeAspect="1"/>
            </p:cNvPicPr>
            <p:nvPr/>
          </p:nvPicPr>
          <p:blipFill>
            <a:blip r:embed="rId5">
              <a:extLst/>
            </a:blip>
            <a:stretch>
              <a:fillRect/>
            </a:stretch>
          </p:blipFill>
          <p:spPr>
            <a:xfrm>
              <a:off x="685800" y="685800"/>
              <a:ext cx="1676400" cy="1676400"/>
            </a:xfrm>
            <a:prstGeom prst="rect">
              <a:avLst/>
            </a:prstGeom>
            <a:ln w="12700" cap="flat">
              <a:noFill/>
              <a:miter lim="400000"/>
            </a:ln>
            <a:effectLst/>
          </p:spPr>
        </p:pic>
      </p:grpSp>
      <p:grpSp>
        <p:nvGrpSpPr>
          <p:cNvPr id="16" name="Group 130"/>
          <p:cNvGrpSpPr/>
          <p:nvPr/>
        </p:nvGrpSpPr>
        <p:grpSpPr>
          <a:xfrm>
            <a:off x="8328662" y="3743193"/>
            <a:ext cx="1523352" cy="1523352"/>
            <a:chOff x="0" y="0"/>
            <a:chExt cx="3048000" cy="3048000"/>
          </a:xfrm>
        </p:grpSpPr>
        <p:sp>
          <p:nvSpPr>
            <p:cNvPr id="18" name="Shape 128"/>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19" name="pasted-image.pdf"/>
            <p:cNvPicPr>
              <a:picLocks noChangeAspect="1"/>
            </p:cNvPicPr>
            <p:nvPr/>
          </p:nvPicPr>
          <p:blipFill>
            <a:blip r:embed="rId6">
              <a:extLst/>
            </a:blip>
            <a:stretch>
              <a:fillRect/>
            </a:stretch>
          </p:blipFill>
          <p:spPr>
            <a:xfrm>
              <a:off x="628650" y="1119332"/>
              <a:ext cx="1917700" cy="901700"/>
            </a:xfrm>
            <a:prstGeom prst="rect">
              <a:avLst/>
            </a:prstGeom>
            <a:ln w="12700" cap="flat">
              <a:noFill/>
              <a:miter lim="400000"/>
            </a:ln>
            <a:effectLst/>
          </p:spPr>
        </p:pic>
      </p:grpSp>
      <p:grpSp>
        <p:nvGrpSpPr>
          <p:cNvPr id="20" name="Group 19"/>
          <p:cNvGrpSpPr/>
          <p:nvPr/>
        </p:nvGrpSpPr>
        <p:grpSpPr>
          <a:xfrm>
            <a:off x="5296242" y="3743193"/>
            <a:ext cx="1523352" cy="1523352"/>
            <a:chOff x="10591800" y="7486650"/>
            <a:chExt cx="3048000" cy="3048001"/>
          </a:xfrm>
        </p:grpSpPr>
        <p:sp>
          <p:nvSpPr>
            <p:cNvPr id="21" name="Shape 131"/>
            <p:cNvSpPr/>
            <p:nvPr/>
          </p:nvSpPr>
          <p:spPr>
            <a:xfrm>
              <a:off x="10591800" y="7486650"/>
              <a:ext cx="3048000" cy="3048001"/>
            </a:xfrm>
            <a:prstGeom prst="ellipse">
              <a:avLst/>
            </a:prstGeom>
            <a:solidFill>
              <a:srgbClr val="FFFFFF"/>
            </a:solidFill>
            <a:ln w="12700">
              <a:miter lim="400000"/>
            </a:ln>
          </p:spPr>
          <p:txBody>
            <a:bodyPr lIns="25391" tIns="25391" rIns="25391" bIns="25391" anchor="ctr"/>
            <a:lstStyle/>
            <a:p>
              <a:pPr defTabSz="896042">
                <a:defRPr sz="3200">
                  <a:solidFill>
                    <a:srgbClr val="FFFFFF"/>
                  </a:solidFill>
                </a:defRPr>
              </a:pPr>
              <a:endParaRPr sz="1600" kern="0">
                <a:solidFill>
                  <a:srgbClr val="FFFFFF"/>
                </a:solidFill>
                <a:latin typeface="Segoe UI Light"/>
              </a:endParaRPr>
            </a:p>
          </p:txBody>
        </p:sp>
        <p:pic>
          <p:nvPicPr>
            <p:cNvPr id="22" name="pasted-image.pdf"/>
            <p:cNvPicPr>
              <a:picLocks noChangeAspect="1"/>
            </p:cNvPicPr>
            <p:nvPr/>
          </p:nvPicPr>
          <p:blipFill>
            <a:blip r:embed="rId7">
              <a:extLst/>
            </a:blip>
            <a:stretch>
              <a:fillRect/>
            </a:stretch>
          </p:blipFill>
          <p:spPr>
            <a:xfrm>
              <a:off x="11531600" y="8159750"/>
              <a:ext cx="1168400" cy="1701801"/>
            </a:xfrm>
            <a:prstGeom prst="rect">
              <a:avLst/>
            </a:prstGeom>
            <a:ln w="12700">
              <a:miter lim="400000"/>
            </a:ln>
          </p:spPr>
        </p:pic>
      </p:grpSp>
      <p:grpSp>
        <p:nvGrpSpPr>
          <p:cNvPr id="23" name="Group 22"/>
          <p:cNvGrpSpPr/>
          <p:nvPr/>
        </p:nvGrpSpPr>
        <p:grpSpPr>
          <a:xfrm>
            <a:off x="1168211" y="2526000"/>
            <a:ext cx="8907973" cy="3823325"/>
            <a:chOff x="2332222" y="5051232"/>
            <a:chExt cx="17823523" cy="7649913"/>
          </a:xfrm>
        </p:grpSpPr>
        <p:sp>
          <p:nvSpPr>
            <p:cNvPr id="24" name="Shape 134"/>
            <p:cNvSpPr/>
            <p:nvPr/>
          </p:nvSpPr>
          <p:spPr>
            <a:xfrm>
              <a:off x="4774925" y="5051232"/>
              <a:ext cx="2626441" cy="730639"/>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r>
                <a:rPr sz="2000" kern="0">
                  <a:latin typeface="Segoe UI Light"/>
                </a:rPr>
                <a:t>HockeyApp</a:t>
              </a:r>
            </a:p>
          </p:txBody>
        </p:sp>
        <p:sp>
          <p:nvSpPr>
            <p:cNvPr id="25" name="Shape 135"/>
            <p:cNvSpPr/>
            <p:nvPr/>
          </p:nvSpPr>
          <p:spPr>
            <a:xfrm>
              <a:off x="10065098" y="5051232"/>
              <a:ext cx="4374208" cy="730639"/>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r>
                <a:rPr sz="2000" kern="0" dirty="0">
                  <a:latin typeface="Segoe UI Light"/>
                </a:rPr>
                <a:t>Xamarin Test Cloud</a:t>
              </a:r>
            </a:p>
          </p:txBody>
        </p:sp>
        <p:sp>
          <p:nvSpPr>
            <p:cNvPr id="26" name="Shape 136"/>
            <p:cNvSpPr/>
            <p:nvPr/>
          </p:nvSpPr>
          <p:spPr>
            <a:xfrm>
              <a:off x="16415295" y="5051232"/>
              <a:ext cx="3681514" cy="730639"/>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r>
                <a:rPr sz="2000" kern="0">
                  <a:latin typeface="Segoe UI Light"/>
                </a:rPr>
                <a:t>Xamarin Insights</a:t>
              </a:r>
            </a:p>
          </p:txBody>
        </p:sp>
        <p:sp>
          <p:nvSpPr>
            <p:cNvPr id="27" name="Shape 137"/>
            <p:cNvSpPr/>
            <p:nvPr/>
          </p:nvSpPr>
          <p:spPr>
            <a:xfrm>
              <a:off x="2332222" y="5853676"/>
              <a:ext cx="7431653" cy="573559"/>
            </a:xfrm>
            <a:prstGeom prst="rect">
              <a:avLst/>
            </a:prstGeom>
            <a:ln w="12700">
              <a:miter lim="400000"/>
            </a:ln>
            <a:extLst>
              <a:ext uri="{C572A759-6A51-4108-AA02-DFA0A04FC94B}">
                <ma14:wrappingTextBoxFlag xmlns:ma14="http://schemas.microsoft.com/office/mac/drawingml/2011/main" xmlns="" val="1"/>
              </a:ext>
            </a:extLst>
          </p:spPr>
          <p:txBody>
            <a:bodyPr wrap="squar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algn="ctr" defTabSz="896042"/>
              <a:r>
                <a:rPr lang="ru-RU" sz="1500" kern="0" dirty="0">
                  <a:latin typeface="Segoe UI Light"/>
                </a:rPr>
                <a:t>Дистрибуция</a:t>
              </a:r>
              <a:r>
                <a:rPr lang="en-US" sz="1500" kern="0" dirty="0">
                  <a:latin typeface="Segoe UI Light"/>
                </a:rPr>
                <a:t> • </a:t>
              </a:r>
              <a:r>
                <a:rPr lang="ru-RU" sz="1500" kern="0" dirty="0">
                  <a:latin typeface="Segoe UI Light"/>
                </a:rPr>
                <a:t>Поломки</a:t>
              </a:r>
              <a:r>
                <a:rPr lang="en-US" sz="1500" kern="0" dirty="0">
                  <a:latin typeface="Segoe UI Light"/>
                </a:rPr>
                <a:t> • </a:t>
              </a:r>
              <a:r>
                <a:rPr lang="ru-RU" sz="1500" kern="0" dirty="0">
                  <a:latin typeface="Segoe UI Light"/>
                </a:rPr>
                <a:t>Аналитика</a:t>
              </a:r>
              <a:endParaRPr lang="en-US" sz="1500" kern="0" dirty="0">
                <a:latin typeface="Segoe UI Light"/>
              </a:endParaRPr>
            </a:p>
          </p:txBody>
        </p:sp>
        <p:sp>
          <p:nvSpPr>
            <p:cNvPr id="28" name="Shape 138"/>
            <p:cNvSpPr/>
            <p:nvPr/>
          </p:nvSpPr>
          <p:spPr>
            <a:xfrm>
              <a:off x="9689591" y="5858224"/>
              <a:ext cx="5016288" cy="564461"/>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r>
                <a:rPr lang="ru-RU" sz="1500" kern="0" dirty="0">
                  <a:latin typeface="Segoe UI Light"/>
                </a:rPr>
                <a:t>Тестирование на устройствах</a:t>
              </a:r>
              <a:endParaRPr sz="1500" kern="0" dirty="0">
                <a:latin typeface="Segoe UI Light"/>
              </a:endParaRPr>
            </a:p>
          </p:txBody>
        </p:sp>
        <p:sp>
          <p:nvSpPr>
            <p:cNvPr id="29" name="Shape 139"/>
            <p:cNvSpPr/>
            <p:nvPr/>
          </p:nvSpPr>
          <p:spPr>
            <a:xfrm>
              <a:off x="16432024" y="5858224"/>
              <a:ext cx="3723721" cy="564461"/>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r>
                <a:rPr lang="ru-RU" sz="1500" kern="0" dirty="0">
                  <a:latin typeface="Segoe UI Light"/>
                </a:rPr>
                <a:t>Поломки</a:t>
              </a:r>
              <a:r>
                <a:rPr sz="1500" kern="0" dirty="0">
                  <a:latin typeface="Segoe UI Light"/>
                </a:rPr>
                <a:t> • </a:t>
              </a:r>
              <a:r>
                <a:rPr lang="ru-RU" sz="1500" kern="0" dirty="0">
                  <a:latin typeface="Segoe UI Light"/>
                </a:rPr>
                <a:t>Аналитика</a:t>
              </a:r>
              <a:endParaRPr sz="1500" kern="0" dirty="0">
                <a:latin typeface="Segoe UI Light"/>
              </a:endParaRPr>
            </a:p>
          </p:txBody>
        </p:sp>
        <p:sp>
          <p:nvSpPr>
            <p:cNvPr id="30" name="Shape 140"/>
            <p:cNvSpPr/>
            <p:nvPr/>
          </p:nvSpPr>
          <p:spPr>
            <a:xfrm>
              <a:off x="3202107" y="10867830"/>
              <a:ext cx="5952010" cy="730639"/>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r>
                <a:rPr sz="2000" kern="0">
                  <a:latin typeface="Segoe UI Light"/>
                </a:rPr>
                <a:t>Azure Mobile Engagement</a:t>
              </a:r>
            </a:p>
          </p:txBody>
        </p:sp>
        <p:sp>
          <p:nvSpPr>
            <p:cNvPr id="31" name="Shape 141"/>
            <p:cNvSpPr/>
            <p:nvPr/>
          </p:nvSpPr>
          <p:spPr>
            <a:xfrm>
              <a:off x="10134098" y="10867830"/>
              <a:ext cx="4127276" cy="730639"/>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r>
                <a:rPr sz="2000" kern="0">
                  <a:latin typeface="Segoe UI Light"/>
                </a:rPr>
                <a:t>Azure App Service</a:t>
              </a:r>
            </a:p>
          </p:txBody>
        </p:sp>
        <p:sp>
          <p:nvSpPr>
            <p:cNvPr id="32" name="Shape 142"/>
            <p:cNvSpPr/>
            <p:nvPr/>
          </p:nvSpPr>
          <p:spPr>
            <a:xfrm>
              <a:off x="17056293" y="10867830"/>
              <a:ext cx="2321782" cy="730639"/>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4000">
                  <a:solidFill>
                    <a:srgbClr val="FFFFFF"/>
                  </a:solidFill>
                  <a:latin typeface="Segoe Pro Display Light"/>
                  <a:ea typeface="Segoe Pro Display Light"/>
                  <a:cs typeface="Segoe Pro Display Light"/>
                  <a:sym typeface="Segoe Pro Display Light"/>
                </a:defRPr>
              </a:lvl1pPr>
            </a:lstStyle>
            <a:p>
              <a:pPr defTabSz="896042"/>
              <a:r>
                <a:rPr sz="2000" kern="0">
                  <a:latin typeface="Segoe UI Light"/>
                </a:rPr>
                <a:t>CodePush</a:t>
              </a:r>
            </a:p>
          </p:txBody>
        </p:sp>
        <p:sp>
          <p:nvSpPr>
            <p:cNvPr id="33" name="Shape 143"/>
            <p:cNvSpPr/>
            <p:nvPr/>
          </p:nvSpPr>
          <p:spPr>
            <a:xfrm>
              <a:off x="3796490" y="11674820"/>
              <a:ext cx="4503110" cy="564461"/>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r>
                <a:rPr lang="ru-RU" sz="1500" kern="0" dirty="0">
                  <a:latin typeface="Segoe UI Light"/>
                </a:rPr>
                <a:t>Аналитика</a:t>
              </a:r>
              <a:r>
                <a:rPr sz="1500" kern="0" dirty="0">
                  <a:latin typeface="Segoe UI Light"/>
                </a:rPr>
                <a:t> • </a:t>
              </a:r>
              <a:r>
                <a:rPr lang="ru-RU" sz="1500" kern="0" dirty="0">
                  <a:latin typeface="Segoe UI Light"/>
                </a:rPr>
                <a:t>Нотификации</a:t>
              </a:r>
              <a:endParaRPr sz="1500" kern="0" dirty="0">
                <a:latin typeface="Segoe UI Light"/>
              </a:endParaRPr>
            </a:p>
          </p:txBody>
        </p:sp>
        <p:sp>
          <p:nvSpPr>
            <p:cNvPr id="34" name="Shape 144"/>
            <p:cNvSpPr/>
            <p:nvPr/>
          </p:nvSpPr>
          <p:spPr>
            <a:xfrm>
              <a:off x="9803452" y="11674821"/>
              <a:ext cx="4788568" cy="1026324"/>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algn="ctr" defTabSz="896042"/>
              <a:r>
                <a:rPr lang="ru-RU" sz="1500" kern="0" dirty="0">
                  <a:latin typeface="Segoe UI Light"/>
                </a:rPr>
                <a:t>Таблицы</a:t>
              </a:r>
              <a:r>
                <a:rPr sz="1500" kern="0" dirty="0">
                  <a:latin typeface="Segoe UI Light"/>
                </a:rPr>
                <a:t> • </a:t>
              </a:r>
              <a:r>
                <a:rPr lang="ru-RU" sz="1500" kern="0" dirty="0">
                  <a:latin typeface="Segoe UI Light"/>
                </a:rPr>
                <a:t>Аутентификация</a:t>
              </a:r>
              <a:r>
                <a:rPr sz="1500" kern="0" dirty="0">
                  <a:latin typeface="Segoe UI Light"/>
                </a:rPr>
                <a:t> </a:t>
              </a:r>
              <a:endParaRPr lang="ru-RU" sz="1500" kern="0" dirty="0">
                <a:latin typeface="Segoe UI Light"/>
              </a:endParaRPr>
            </a:p>
            <a:p>
              <a:pPr algn="ctr" defTabSz="896042"/>
              <a:r>
                <a:rPr sz="1500" kern="0" dirty="0">
                  <a:latin typeface="Segoe UI Light"/>
                </a:rPr>
                <a:t>• </a:t>
              </a:r>
              <a:r>
                <a:rPr lang="ru-RU" sz="1500" kern="0" dirty="0">
                  <a:latin typeface="Segoe UI Light"/>
                </a:rPr>
                <a:t>Нотификации</a:t>
              </a:r>
              <a:endParaRPr sz="1500" kern="0" dirty="0">
                <a:latin typeface="Segoe UI Light"/>
              </a:endParaRPr>
            </a:p>
          </p:txBody>
        </p:sp>
        <p:sp>
          <p:nvSpPr>
            <p:cNvPr id="35" name="Shape 145"/>
            <p:cNvSpPr/>
            <p:nvPr/>
          </p:nvSpPr>
          <p:spPr>
            <a:xfrm>
              <a:off x="17158183" y="11674822"/>
              <a:ext cx="2306062" cy="564461"/>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3000">
                  <a:solidFill>
                    <a:srgbClr val="FFFFFF"/>
                  </a:solidFill>
                  <a:latin typeface="Segoe Pro Display"/>
                  <a:ea typeface="Segoe Pro Display"/>
                  <a:cs typeface="Segoe Pro Display"/>
                  <a:sym typeface="Segoe Pro Display"/>
                </a:defRPr>
              </a:lvl1pPr>
            </a:lstStyle>
            <a:p>
              <a:pPr defTabSz="896042"/>
              <a:r>
                <a:rPr lang="ru-RU" sz="1500" kern="0" dirty="0">
                  <a:latin typeface="Segoe UI Light"/>
                </a:rPr>
                <a:t>Дистрибуция</a:t>
              </a:r>
              <a:endParaRPr sz="1500" kern="0" dirty="0">
                <a:latin typeface="Segoe UI Light"/>
              </a:endParaRPr>
            </a:p>
          </p:txBody>
        </p:sp>
      </p:grpSp>
      <p:grpSp>
        <p:nvGrpSpPr>
          <p:cNvPr id="36" name="Group 35"/>
          <p:cNvGrpSpPr/>
          <p:nvPr/>
        </p:nvGrpSpPr>
        <p:grpSpPr>
          <a:xfrm>
            <a:off x="2263820" y="3743193"/>
            <a:ext cx="1523352" cy="1523352"/>
            <a:chOff x="4524375" y="7502521"/>
            <a:chExt cx="3048000" cy="3048001"/>
          </a:xfrm>
        </p:grpSpPr>
        <p:sp>
          <p:nvSpPr>
            <p:cNvPr id="37" name="Shape 131"/>
            <p:cNvSpPr/>
            <p:nvPr/>
          </p:nvSpPr>
          <p:spPr>
            <a:xfrm>
              <a:off x="4524375" y="7502521"/>
              <a:ext cx="3048000" cy="3048001"/>
            </a:xfrm>
            <a:prstGeom prst="ellipse">
              <a:avLst/>
            </a:prstGeom>
            <a:solidFill>
              <a:srgbClr val="FFFFFF"/>
            </a:solidFill>
            <a:ln w="12700">
              <a:miter lim="400000"/>
            </a:ln>
          </p:spPr>
          <p:txBody>
            <a:bodyPr lIns="25391" tIns="25391" rIns="25391" bIns="25391" anchor="ctr"/>
            <a:lstStyle/>
            <a:p>
              <a:pPr defTabSz="896042">
                <a:defRPr sz="3200">
                  <a:solidFill>
                    <a:srgbClr val="FFFFFF"/>
                  </a:solidFill>
                </a:defRPr>
              </a:pPr>
              <a:endParaRPr sz="1600" kern="0">
                <a:solidFill>
                  <a:srgbClr val="FFFFFF"/>
                </a:solidFill>
                <a:latin typeface="Segoe UI Light"/>
              </a:endParaRPr>
            </a:p>
          </p:txBody>
        </p:sp>
        <p:pic>
          <p:nvPicPr>
            <p:cNvPr id="38" name="Picture 3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63849" y="8177208"/>
              <a:ext cx="1168400" cy="1698627"/>
            </a:xfrm>
            <a:prstGeom prst="rect">
              <a:avLst/>
            </a:prstGeom>
          </p:spPr>
        </p:pic>
      </p:grpSp>
      <p:sp>
        <p:nvSpPr>
          <p:cNvPr id="39" name="Shape 164"/>
          <p:cNvSpPr/>
          <p:nvPr/>
        </p:nvSpPr>
        <p:spPr>
          <a:xfrm>
            <a:off x="3654280" y="4305386"/>
            <a:ext cx="4871041" cy="605260"/>
          </a:xfrm>
          <a:prstGeom prst="rect">
            <a:avLst/>
          </a:prstGeom>
          <a:ln w="12700">
            <a:miter lim="400000"/>
          </a:ln>
          <a:extLst>
            <a:ext uri="{C572A759-6A51-4108-AA02-DFA0A04FC94B}">
              <ma14:wrappingTextBoxFlag xmlns:ma14="http://schemas.microsoft.com/office/mac/drawingml/2011/main" xmlns="" val="1"/>
            </a:ext>
          </a:extLst>
        </p:spPr>
        <p:txBody>
          <a:bodyPr wrap="none" lIns="25391" tIns="25391" rIns="25391" bIns="25391" anchor="ctr">
            <a:spAutoFit/>
          </a:bodyPr>
          <a:lstStyle>
            <a:lvl1pPr>
              <a:defRPr sz="8000">
                <a:solidFill>
                  <a:srgbClr val="FFFFFF"/>
                </a:solidFill>
                <a:latin typeface="Segoe Pro Display Light"/>
                <a:ea typeface="Segoe Pro Display Light"/>
                <a:cs typeface="Segoe Pro Display Light"/>
                <a:sym typeface="Segoe Pro Display Light"/>
              </a:defRPr>
            </a:lvl1pPr>
          </a:lstStyle>
          <a:p>
            <a:pPr algn="ctr" defTabSz="896042"/>
            <a:r>
              <a:rPr sz="3600" kern="0" dirty="0">
                <a:latin typeface="Segoe UI Light"/>
              </a:rPr>
              <a:t>Visual Studio </a:t>
            </a:r>
            <a:r>
              <a:rPr lang="en-US" sz="3600" kern="0" dirty="0">
                <a:latin typeface="Segoe UI Light"/>
              </a:rPr>
              <a:t>App</a:t>
            </a:r>
            <a:r>
              <a:rPr sz="3600" kern="0" dirty="0">
                <a:latin typeface="Segoe UI Light"/>
              </a:rPr>
              <a:t> Center</a:t>
            </a:r>
            <a:endParaRPr lang="en-US" sz="3600" kern="0" dirty="0">
              <a:latin typeface="Segoe UI Light"/>
            </a:endParaRPr>
          </a:p>
        </p:txBody>
      </p:sp>
      <p:grpSp>
        <p:nvGrpSpPr>
          <p:cNvPr id="40" name="Group 121"/>
          <p:cNvGrpSpPr/>
          <p:nvPr/>
        </p:nvGrpSpPr>
        <p:grpSpPr>
          <a:xfrm>
            <a:off x="2263820" y="817088"/>
            <a:ext cx="1523352" cy="1523352"/>
            <a:chOff x="0" y="0"/>
            <a:chExt cx="3048000" cy="3048000"/>
          </a:xfrm>
        </p:grpSpPr>
        <p:sp>
          <p:nvSpPr>
            <p:cNvPr id="41" name="Shape 119"/>
            <p:cNvSpPr/>
            <p:nvPr/>
          </p:nvSpPr>
          <p:spPr>
            <a:xfrm>
              <a:off x="0" y="0"/>
              <a:ext cx="3048000" cy="3048000"/>
            </a:xfrm>
            <a:prstGeom prst="ellipse">
              <a:avLst/>
            </a:prstGeom>
            <a:solidFill>
              <a:srgbClr val="FFFFFF"/>
            </a:solidFill>
            <a:ln w="12700" cap="flat">
              <a:noFill/>
              <a:miter lim="400000"/>
            </a:ln>
            <a:effectLst/>
          </p:spPr>
          <p:txBody>
            <a:bodyPr wrap="square" lIns="25391" tIns="25391" rIns="25391" bIns="25391" numCol="1" anchor="ctr">
              <a:noAutofit/>
            </a:bodyPr>
            <a:lstStyle/>
            <a:p>
              <a:pPr defTabSz="896042">
                <a:defRPr sz="3200">
                  <a:solidFill>
                    <a:srgbClr val="FFFFFF"/>
                  </a:solidFill>
                </a:defRPr>
              </a:pPr>
              <a:endParaRPr sz="1600" kern="0">
                <a:solidFill>
                  <a:srgbClr val="FFFFFF"/>
                </a:solidFill>
                <a:latin typeface="Segoe UI Light"/>
              </a:endParaRPr>
            </a:p>
          </p:txBody>
        </p:sp>
        <p:pic>
          <p:nvPicPr>
            <p:cNvPr id="42" name="pasted-image.pdf"/>
            <p:cNvPicPr>
              <a:picLocks noChangeAspect="1"/>
            </p:cNvPicPr>
            <p:nvPr/>
          </p:nvPicPr>
          <p:blipFill>
            <a:blip r:embed="rId9">
              <a:extLst/>
            </a:blip>
            <a:stretch>
              <a:fillRect/>
            </a:stretch>
          </p:blipFill>
          <p:spPr>
            <a:xfrm>
              <a:off x="577850" y="1039668"/>
              <a:ext cx="1892300" cy="1079500"/>
            </a:xfrm>
            <a:prstGeom prst="rect">
              <a:avLst/>
            </a:prstGeom>
            <a:ln w="12700" cap="flat">
              <a:noFill/>
              <a:miter lim="400000"/>
            </a:ln>
            <a:effectLst/>
          </p:spPr>
        </p:pic>
      </p:grpSp>
    </p:spTree>
    <p:extLst>
      <p:ext uri="{BB962C8B-B14F-4D97-AF65-F5344CB8AC3E}">
        <p14:creationId xmlns:p14="http://schemas.microsoft.com/office/powerpoint/2010/main" val="2092355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3"/>
                                        </p:tgtEl>
                                      </p:cBhvr>
                                    </p:animEffect>
                                    <p:set>
                                      <p:cBhvr>
                                        <p:cTn id="7" dur="1" fill="hold">
                                          <p:stCondLst>
                                            <p:cond delay="999"/>
                                          </p:stCondLst>
                                        </p:cTn>
                                        <p:tgtEl>
                                          <p:spTgt spid="2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1.35417E-6 -4.07407E-6 L 0.24856 0.21435 " pathEditMode="relative" rAng="0" ptsTypes="AA">
                                      <p:cBhvr>
                                        <p:cTn id="9" dur="1000" fill="hold"/>
                                        <p:tgtEl>
                                          <p:spTgt spid="40"/>
                                        </p:tgtEl>
                                        <p:attrNameLst>
                                          <p:attrName>ppt_x</p:attrName>
                                          <p:attrName>ppt_y</p:attrName>
                                        </p:attrNameLst>
                                      </p:cBhvr>
                                      <p:rCtr x="12441" y="10706"/>
                                    </p:animMotion>
                                  </p:childTnLst>
                                </p:cTn>
                              </p:par>
                              <p:par>
                                <p:cTn id="10" presetID="0" presetClass="path" presetSubtype="0" accel="50000" decel="50000" fill="hold" nodeType="withEffect">
                                  <p:stCondLst>
                                    <p:cond delay="0"/>
                                  </p:stCondLst>
                                  <p:childTnLst>
                                    <p:animMotion origin="layout" path="M -4.58333E-6 -7.40741E-7 L -0.00143 0.21632 " pathEditMode="relative" rAng="0" ptsTypes="AA">
                                      <p:cBhvr>
                                        <p:cTn id="11" dur="1000" fill="hold"/>
                                        <p:tgtEl>
                                          <p:spTgt spid="10"/>
                                        </p:tgtEl>
                                        <p:attrNameLst>
                                          <p:attrName>ppt_x</p:attrName>
                                          <p:attrName>ppt_y</p:attrName>
                                        </p:attrNameLst>
                                      </p:cBhvr>
                                      <p:rCtr x="-59" y="10903"/>
                                    </p:animMotion>
                                  </p:childTnLst>
                                </p:cTn>
                              </p:par>
                              <p:par>
                                <p:cTn id="12" presetID="0" presetClass="path" presetSubtype="0" accel="50000" decel="50000" fill="hold" nodeType="withEffect">
                                  <p:stCondLst>
                                    <p:cond delay="0"/>
                                  </p:stCondLst>
                                  <p:childTnLst>
                                    <p:animMotion origin="layout" path="M -4.58333E-6 -4.07407E-6 L -0.24909 0.21435 " pathEditMode="relative" rAng="0" ptsTypes="AA">
                                      <p:cBhvr>
                                        <p:cTn id="13" dur="1000" fill="hold"/>
                                        <p:tgtEl>
                                          <p:spTgt spid="13"/>
                                        </p:tgtEl>
                                        <p:attrNameLst>
                                          <p:attrName>ppt_x</p:attrName>
                                          <p:attrName>ppt_y</p:attrName>
                                        </p:attrNameLst>
                                      </p:cBhvr>
                                      <p:rCtr x="-12500" y="10706"/>
                                    </p:animMotion>
                                  </p:childTnLst>
                                </p:cTn>
                              </p:par>
                              <p:par>
                                <p:cTn id="14" presetID="0" presetClass="path" presetSubtype="0" accel="50000" decel="50000" fill="hold" nodeType="withEffect">
                                  <p:stCondLst>
                                    <p:cond delay="0"/>
                                  </p:stCondLst>
                                  <p:childTnLst>
                                    <p:animMotion origin="layout" path="M -2.70833E-6 2.77778E-6 L -0.25026 -0.2125 " pathEditMode="relative" rAng="0" ptsTypes="AA">
                                      <p:cBhvr>
                                        <p:cTn id="15" dur="1000" fill="hold"/>
                                        <p:tgtEl>
                                          <p:spTgt spid="16"/>
                                        </p:tgtEl>
                                        <p:attrNameLst>
                                          <p:attrName>ppt_x</p:attrName>
                                          <p:attrName>ppt_y</p:attrName>
                                        </p:attrNameLst>
                                      </p:cBhvr>
                                      <p:rCtr x="-12500" y="-10613"/>
                                    </p:animMotion>
                                  </p:childTnLst>
                                </p:cTn>
                              </p:par>
                              <p:par>
                                <p:cTn id="16" presetID="0" presetClass="path" presetSubtype="0" accel="50000" decel="50000" fill="hold" nodeType="withEffect">
                                  <p:stCondLst>
                                    <p:cond delay="0"/>
                                  </p:stCondLst>
                                  <p:childTnLst>
                                    <p:animMotion origin="layout" path="M -4.58333E-6 -4.81481E-6 L -0.00026 -0.20844 " pathEditMode="relative" rAng="0" ptsTypes="AA">
                                      <p:cBhvr>
                                        <p:cTn id="17" dur="1000" fill="hold"/>
                                        <p:tgtEl>
                                          <p:spTgt spid="20"/>
                                        </p:tgtEl>
                                        <p:attrNameLst>
                                          <p:attrName>ppt_x</p:attrName>
                                          <p:attrName>ppt_y</p:attrName>
                                        </p:attrNameLst>
                                      </p:cBhvr>
                                      <p:rCtr x="0" y="-10509"/>
                                    </p:animMotion>
                                  </p:childTnLst>
                                </p:cTn>
                              </p:par>
                              <p:par>
                                <p:cTn id="18" presetID="0" presetClass="path" presetSubtype="0" accel="50000" decel="50000" fill="hold" nodeType="withEffect">
                                  <p:stCondLst>
                                    <p:cond delay="0"/>
                                  </p:stCondLst>
                                  <p:childTnLst>
                                    <p:animMotion origin="layout" path="M -0.00033 -0.00034 L 0.24856 -0.21053 " pathEditMode="relative" ptsTypes="AA">
                                      <p:cBhvr>
                                        <p:cTn id="19" dur="1000" fill="hold"/>
                                        <p:tgtEl>
                                          <p:spTgt spid="36"/>
                                        </p:tgtEl>
                                        <p:attrNameLst>
                                          <p:attrName>ppt_x</p:attrName>
                                          <p:attrName>ppt_y</p:attrName>
                                        </p:attrNameLst>
                                      </p:cBhvr>
                                    </p:animMotion>
                                  </p:childTnLst>
                                </p:cTn>
                              </p:par>
                            </p:childTnLst>
                          </p:cTn>
                        </p:par>
                        <p:par>
                          <p:cTn id="20" fill="hold">
                            <p:stCondLst>
                              <p:cond delay="1000"/>
                            </p:stCondLst>
                            <p:childTnLst>
                              <p:par>
                                <p:cTn id="21" presetID="1" presetClass="exit" presetSubtype="0" fill="hold" nodeType="afterEffect">
                                  <p:stCondLst>
                                    <p:cond delay="0"/>
                                  </p:stCondLst>
                                  <p:childTnLst>
                                    <p:set>
                                      <p:cBhvr>
                                        <p:cTn id="22" dur="1" fill="hold">
                                          <p:stCondLst>
                                            <p:cond delay="0"/>
                                          </p:stCondLst>
                                        </p:cTn>
                                        <p:tgtEl>
                                          <p:spTgt spid="40"/>
                                        </p:tgtEl>
                                        <p:attrNameLst>
                                          <p:attrName>style.visibility</p:attrName>
                                        </p:attrNameLst>
                                      </p:cBhvr>
                                      <p:to>
                                        <p:strVal val="hidden"/>
                                      </p:to>
                                    </p:set>
                                  </p:childTnLst>
                                </p:cTn>
                              </p:par>
                            </p:childTnLst>
                          </p:cTn>
                        </p:par>
                        <p:par>
                          <p:cTn id="23" fill="hold">
                            <p:stCondLst>
                              <p:cond delay="1000"/>
                            </p:stCondLst>
                            <p:childTnLst>
                              <p:par>
                                <p:cTn id="24" presetID="1" presetClass="exit" presetSubtype="0" fill="hold" nodeType="after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nodeType="afterEffect">
                                  <p:stCondLst>
                                    <p:cond delay="0"/>
                                  </p:stCondLst>
                                  <p:childTnLst>
                                    <p:set>
                                      <p:cBhvr>
                                        <p:cTn id="31" dur="1" fill="hold">
                                          <p:stCondLst>
                                            <p:cond delay="0"/>
                                          </p:stCondLst>
                                        </p:cTn>
                                        <p:tgtEl>
                                          <p:spTgt spid="16"/>
                                        </p:tgtEl>
                                        <p:attrNameLst>
                                          <p:attrName>style.visibility</p:attrName>
                                        </p:attrNameLst>
                                      </p:cBhvr>
                                      <p:to>
                                        <p:strVal val="hidden"/>
                                      </p:to>
                                    </p:set>
                                  </p:childTnLst>
                                </p:cTn>
                              </p:par>
                            </p:childTnLst>
                          </p:cTn>
                        </p:par>
                        <p:par>
                          <p:cTn id="32" fill="hold">
                            <p:stCondLst>
                              <p:cond delay="1000"/>
                            </p:stCondLst>
                            <p:childTnLst>
                              <p:par>
                                <p:cTn id="33" presetID="1" presetClass="exit" presetSubtype="0" fill="hold" nodeType="after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par>
                          <p:cTn id="35" fill="hold">
                            <p:stCondLst>
                              <p:cond delay="1000"/>
                            </p:stCondLst>
                            <p:childTnLst>
                              <p:par>
                                <p:cTn id="36" presetID="1" presetClass="exit" presetSubtype="0" fill="hold" nodeType="afterEffect">
                                  <p:stCondLst>
                                    <p:cond delay="0"/>
                                  </p:stCondLst>
                                  <p:childTnLst>
                                    <p:set>
                                      <p:cBhvr>
                                        <p:cTn id="37" dur="1" fill="hold">
                                          <p:stCondLst>
                                            <p:cond delay="0"/>
                                          </p:stCondLst>
                                        </p:cTn>
                                        <p:tgtEl>
                                          <p:spTgt spid="36"/>
                                        </p:tgtEl>
                                        <p:attrNameLst>
                                          <p:attrName>style.visibility</p:attrName>
                                        </p:attrNameLst>
                                      </p:cBhvr>
                                      <p:to>
                                        <p:strVal val="hidden"/>
                                      </p:to>
                                    </p:set>
                                  </p:childTnLst>
                                </p:cTn>
                              </p:par>
                              <p:par>
                                <p:cTn id="38" presetID="45"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ppt_w</p:attrName>
                                        </p:attrNameLst>
                                      </p:cBhvr>
                                      <p:tavLst>
                                        <p:tav tm="0" fmla="#ppt_w*sin(2.5*pi*$)">
                                          <p:val>
                                            <p:fltVal val="0"/>
                                          </p:val>
                                        </p:tav>
                                        <p:tav tm="100000">
                                          <p:val>
                                            <p:fltVal val="1"/>
                                          </p:val>
                                        </p:tav>
                                      </p:tavLst>
                                    </p:anim>
                                    <p:anim calcmode="lin" valueType="num">
                                      <p:cBhvr>
                                        <p:cTn id="42" dur="1000" fill="hold"/>
                                        <p:tgtEl>
                                          <p:spTgt spid="8"/>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1000"/>
                                        <p:tgtEl>
                                          <p:spTgt spid="2"/>
                                        </p:tgtEl>
                                      </p:cBhvr>
                                    </p:animEffect>
                                    <p:anim calcmode="lin" valueType="num">
                                      <p:cBhvr>
                                        <p:cTn id="46" dur="1000" fill="hold"/>
                                        <p:tgtEl>
                                          <p:spTgt spid="2"/>
                                        </p:tgtEl>
                                        <p:attrNameLst>
                                          <p:attrName>ppt_w</p:attrName>
                                        </p:attrNameLst>
                                      </p:cBhvr>
                                      <p:tavLst>
                                        <p:tav tm="0" fmla="#ppt_w*sin(2.5*pi*$)">
                                          <p:val>
                                            <p:fltVal val="0"/>
                                          </p:val>
                                        </p:tav>
                                        <p:tav tm="100000">
                                          <p:val>
                                            <p:fltVal val="1"/>
                                          </p:val>
                                        </p:tav>
                                      </p:tavLst>
                                    </p:anim>
                                    <p:anim calcmode="lin" valueType="num">
                                      <p:cBhvr>
                                        <p:cTn id="47" dur="1000" fill="hold"/>
                                        <p:tgtEl>
                                          <p:spTgt spid="2"/>
                                        </p:tgtEl>
                                        <p:attrNameLst>
                                          <p:attrName>ppt_h</p:attrName>
                                        </p:attrNameLst>
                                      </p:cBhvr>
                                      <p:tavLst>
                                        <p:tav tm="0">
                                          <p:val>
                                            <p:strVal val="#ppt_h"/>
                                          </p:val>
                                        </p:tav>
                                        <p:tav tm="100000">
                                          <p:val>
                                            <p:strVal val="#ppt_h"/>
                                          </p:val>
                                        </p:tav>
                                      </p:tavLst>
                                    </p:anim>
                                  </p:childTnLst>
                                </p:cTn>
                              </p:par>
                              <p:par>
                                <p:cTn id="48" presetID="9" presetClass="entr" fill="hold" grpId="0" nodeType="withEffect">
                                  <p:stCondLst>
                                    <p:cond delay="0"/>
                                  </p:stCondLst>
                                  <p:iterate>
                                    <p:tmAbs val="0"/>
                                  </p:iterate>
                                  <p:childTnLst>
                                    <p:set>
                                      <p:cBhvr>
                                        <p:cTn id="49" fill="hold"/>
                                        <p:tgtEl>
                                          <p:spTgt spid="39"/>
                                        </p:tgtEl>
                                        <p:attrNameLst>
                                          <p:attrName>style.visibility</p:attrName>
                                        </p:attrNameLst>
                                      </p:cBhvr>
                                      <p:to>
                                        <p:strVal val="visible"/>
                                      </p:to>
                                    </p:set>
                                    <p:animEffect transition="in" filter="dissolve">
                                      <p:cBhvr>
                                        <p:cTn id="50" dur="1000"/>
                                        <p:tgtEl>
                                          <p:spTgt spid="39"/>
                                        </p:tgtEl>
                                      </p:cBhvr>
                                    </p:animEffect>
                                  </p:childTnLst>
                                </p:cTn>
                              </p:par>
                            </p:childTnLst>
                          </p:cTn>
                        </p:par>
                        <p:par>
                          <p:cTn id="51" fill="hold">
                            <p:stCondLst>
                              <p:cond delay="2000"/>
                            </p:stCondLst>
                            <p:childTnLst>
                              <p:par>
                                <p:cTn id="52" presetID="32" presetClass="emph" presetSubtype="0" fill="hold" nodeType="afterEffect">
                                  <p:stCondLst>
                                    <p:cond delay="0"/>
                                  </p:stCondLst>
                                  <p:childTnLst>
                                    <p:animRot by="120000">
                                      <p:cBhvr>
                                        <p:cTn id="53" dur="100" fill="hold">
                                          <p:stCondLst>
                                            <p:cond delay="0"/>
                                          </p:stCondLst>
                                        </p:cTn>
                                        <p:tgtEl>
                                          <p:spTgt spid="2"/>
                                        </p:tgtEl>
                                        <p:attrNameLst>
                                          <p:attrName>r</p:attrName>
                                        </p:attrNameLst>
                                      </p:cBhvr>
                                    </p:animRot>
                                    <p:animRot by="-240000">
                                      <p:cBhvr>
                                        <p:cTn id="54" dur="200" fill="hold">
                                          <p:stCondLst>
                                            <p:cond delay="200"/>
                                          </p:stCondLst>
                                        </p:cTn>
                                        <p:tgtEl>
                                          <p:spTgt spid="2"/>
                                        </p:tgtEl>
                                        <p:attrNameLst>
                                          <p:attrName>r</p:attrName>
                                        </p:attrNameLst>
                                      </p:cBhvr>
                                    </p:animRot>
                                    <p:animRot by="240000">
                                      <p:cBhvr>
                                        <p:cTn id="55" dur="200" fill="hold">
                                          <p:stCondLst>
                                            <p:cond delay="400"/>
                                          </p:stCondLst>
                                        </p:cTn>
                                        <p:tgtEl>
                                          <p:spTgt spid="2"/>
                                        </p:tgtEl>
                                        <p:attrNameLst>
                                          <p:attrName>r</p:attrName>
                                        </p:attrNameLst>
                                      </p:cBhvr>
                                    </p:animRot>
                                    <p:animRot by="-240000">
                                      <p:cBhvr>
                                        <p:cTn id="56" dur="200" fill="hold">
                                          <p:stCondLst>
                                            <p:cond delay="600"/>
                                          </p:stCondLst>
                                        </p:cTn>
                                        <p:tgtEl>
                                          <p:spTgt spid="2"/>
                                        </p:tgtEl>
                                        <p:attrNameLst>
                                          <p:attrName>r</p:attrName>
                                        </p:attrNameLst>
                                      </p:cBhvr>
                                    </p:animRot>
                                    <p:animRot by="120000">
                                      <p:cBhvr>
                                        <p:cTn id="57" dur="200" fill="hold">
                                          <p:stCondLst>
                                            <p:cond delay="800"/>
                                          </p:stCondLst>
                                        </p:cTn>
                                        <p:tgtEl>
                                          <p:spTgt spid="2"/>
                                        </p:tgtEl>
                                        <p:attrNameLst>
                                          <p:attrName>r</p:attrName>
                                        </p:attrNameLst>
                                      </p:cBhvr>
                                    </p:animRot>
                                  </p:childTnLst>
                                </p:cTn>
                              </p:par>
                            </p:childTnLst>
                          </p:cTn>
                        </p:par>
                        <p:par>
                          <p:cTn id="58" fill="hold">
                            <p:stCondLst>
                              <p:cond delay="3000"/>
                            </p:stCondLst>
                            <p:childTnLst>
                              <p:par>
                                <p:cTn id="59" presetID="32" presetClass="emph" presetSubtype="0" fill="hold" grpId="1" nodeType="afterEffect">
                                  <p:stCondLst>
                                    <p:cond delay="0"/>
                                  </p:stCondLst>
                                  <p:childTnLst>
                                    <p:animRot by="120000">
                                      <p:cBhvr>
                                        <p:cTn id="60" dur="100" fill="hold">
                                          <p:stCondLst>
                                            <p:cond delay="0"/>
                                          </p:stCondLst>
                                        </p:cTn>
                                        <p:tgtEl>
                                          <p:spTgt spid="8"/>
                                        </p:tgtEl>
                                        <p:attrNameLst>
                                          <p:attrName>r</p:attrName>
                                        </p:attrNameLst>
                                      </p:cBhvr>
                                    </p:animRot>
                                    <p:animRot by="-240000">
                                      <p:cBhvr>
                                        <p:cTn id="61" dur="200" fill="hold">
                                          <p:stCondLst>
                                            <p:cond delay="200"/>
                                          </p:stCondLst>
                                        </p:cTn>
                                        <p:tgtEl>
                                          <p:spTgt spid="8"/>
                                        </p:tgtEl>
                                        <p:attrNameLst>
                                          <p:attrName>r</p:attrName>
                                        </p:attrNameLst>
                                      </p:cBhvr>
                                    </p:animRot>
                                    <p:animRot by="240000">
                                      <p:cBhvr>
                                        <p:cTn id="62" dur="200" fill="hold">
                                          <p:stCondLst>
                                            <p:cond delay="400"/>
                                          </p:stCondLst>
                                        </p:cTn>
                                        <p:tgtEl>
                                          <p:spTgt spid="8"/>
                                        </p:tgtEl>
                                        <p:attrNameLst>
                                          <p:attrName>r</p:attrName>
                                        </p:attrNameLst>
                                      </p:cBhvr>
                                    </p:animRot>
                                    <p:animRot by="-240000">
                                      <p:cBhvr>
                                        <p:cTn id="63" dur="200" fill="hold">
                                          <p:stCondLst>
                                            <p:cond delay="600"/>
                                          </p:stCondLst>
                                        </p:cTn>
                                        <p:tgtEl>
                                          <p:spTgt spid="8"/>
                                        </p:tgtEl>
                                        <p:attrNameLst>
                                          <p:attrName>r</p:attrName>
                                        </p:attrNameLst>
                                      </p:cBhvr>
                                    </p:animRot>
                                    <p:animRot by="120000">
                                      <p:cBhvr>
                                        <p:cTn id="64"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BDB"/>
        </a:solidFill>
        <a:effectLst/>
      </p:bgPr>
    </p:bg>
    <p:spTree>
      <p:nvGrpSpPr>
        <p:cNvPr id="1" name="Shape 168"/>
        <p:cNvGrpSpPr/>
        <p:nvPr/>
      </p:nvGrpSpPr>
      <p:grpSpPr>
        <a:xfrm>
          <a:off x="0" y="0"/>
          <a:ext cx="0" cy="0"/>
          <a:chOff x="0" y="0"/>
          <a:chExt cx="0" cy="0"/>
        </a:xfrm>
      </p:grpSpPr>
      <p:pic>
        <p:nvPicPr>
          <p:cNvPr id="169" name="Shape 16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97463" y="305244"/>
            <a:ext cx="6334299" cy="7323592"/>
          </a:xfrm>
          <a:prstGeom prst="rect">
            <a:avLst/>
          </a:prstGeom>
          <a:noFill/>
          <a:ln>
            <a:noFill/>
          </a:ln>
        </p:spPr>
      </p:pic>
      <p:pic>
        <p:nvPicPr>
          <p:cNvPr id="170" name="Shape 170"/>
          <p:cNvPicPr preferRelativeResize="0"/>
          <p:nvPr/>
        </p:nvPicPr>
        <p:blipFill rotWithShape="1">
          <a:blip r:embed="rId4" cstate="screen">
            <a:alphaModFix/>
            <a:extLst>
              <a:ext uri="{28A0092B-C50C-407E-A947-70E740481C1C}">
                <a14:useLocalDpi xmlns:a14="http://schemas.microsoft.com/office/drawing/2010/main"/>
              </a:ext>
            </a:extLst>
          </a:blip>
          <a:srcRect t="661" b="661"/>
          <a:stretch/>
        </p:blipFill>
        <p:spPr>
          <a:xfrm>
            <a:off x="235129" y="556108"/>
            <a:ext cx="8234667" cy="5795543"/>
          </a:xfrm>
          <a:prstGeom prst="rect">
            <a:avLst/>
          </a:prstGeom>
          <a:noFill/>
          <a:ln>
            <a:noFill/>
          </a:ln>
        </p:spPr>
      </p:pic>
      <p:sp>
        <p:nvSpPr>
          <p:cNvPr id="171" name="Shape 171"/>
          <p:cNvSpPr txBox="1"/>
          <p:nvPr/>
        </p:nvSpPr>
        <p:spPr>
          <a:xfrm>
            <a:off x="8235597" y="2536927"/>
            <a:ext cx="3391519" cy="1784147"/>
          </a:xfrm>
          <a:prstGeom prst="rect">
            <a:avLst/>
          </a:prstGeom>
          <a:noFill/>
          <a:ln>
            <a:noFill/>
          </a:ln>
        </p:spPr>
        <p:txBody>
          <a:bodyPr wrap="square" lIns="121883" tIns="121883" rIns="121883" bIns="121883" anchor="ctr" anchorCtr="0">
            <a:noAutofit/>
          </a:bodyPr>
          <a:lstStyle/>
          <a:p>
            <a:pPr defTabSz="1218996"/>
            <a:r>
              <a:rPr lang="en" sz="2400" kern="0" dirty="0">
                <a:solidFill>
                  <a:srgbClr val="FFFFFF"/>
                </a:solidFill>
                <a:latin typeface="Segoe UI" panose="020B0502040204020203" pitchFamily="34" charset="0"/>
                <a:ea typeface="Roboto Light"/>
                <a:cs typeface="Segoe UI" panose="020B0502040204020203" pitchFamily="34" charset="0"/>
                <a:sym typeface="Roboto Light"/>
              </a:rPr>
              <a:t>Visual Studio</a:t>
            </a:r>
          </a:p>
          <a:p>
            <a:pPr defTabSz="1218996"/>
            <a:r>
              <a:rPr lang="en" sz="4000" kern="0" dirty="0">
                <a:solidFill>
                  <a:srgbClr val="FFFFFF"/>
                </a:solidFill>
                <a:latin typeface="Segoe UI" panose="020B0502040204020203" pitchFamily="34" charset="0"/>
                <a:ea typeface="Roboto"/>
                <a:cs typeface="Segoe UI" panose="020B0502040204020203" pitchFamily="34" charset="0"/>
                <a:sym typeface="Roboto"/>
              </a:rPr>
              <a:t>App Center</a:t>
            </a:r>
          </a:p>
        </p:txBody>
      </p:sp>
      <p:sp>
        <p:nvSpPr>
          <p:cNvPr id="172" name="Shape 172"/>
          <p:cNvSpPr txBox="1"/>
          <p:nvPr/>
        </p:nvSpPr>
        <p:spPr>
          <a:xfrm>
            <a:off x="550321" y="5877721"/>
            <a:ext cx="3300331" cy="473933"/>
          </a:xfrm>
          <a:prstGeom prst="rect">
            <a:avLst/>
          </a:prstGeom>
          <a:noFill/>
          <a:ln>
            <a:noFill/>
          </a:ln>
        </p:spPr>
        <p:txBody>
          <a:bodyPr wrap="square" lIns="121883" tIns="121883" rIns="121883" bIns="121883" anchor="ctr" anchorCtr="0">
            <a:noAutofit/>
          </a:bodyPr>
          <a:lstStyle/>
          <a:p>
            <a:pPr defTabSz="1218996"/>
            <a:r>
              <a:rPr lang="en" sz="2400" kern="0">
                <a:solidFill>
                  <a:srgbClr val="FFFFFF"/>
                </a:solidFill>
                <a:latin typeface="Segoe UI" panose="020B0502040204020203" pitchFamily="34" charset="0"/>
                <a:ea typeface="Roboto"/>
                <a:cs typeface="Segoe UI" panose="020B0502040204020203" pitchFamily="34" charset="0"/>
                <a:sym typeface="Roboto"/>
              </a:rPr>
              <a:t>appcenter.ms</a:t>
            </a:r>
          </a:p>
        </p:txBody>
      </p:sp>
    </p:spTree>
    <p:extLst>
      <p:ext uri="{BB962C8B-B14F-4D97-AF65-F5344CB8AC3E}">
        <p14:creationId xmlns:p14="http://schemas.microsoft.com/office/powerpoint/2010/main" val="1464580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DED4257-3673-4DA3-9A69-ED70F4E5E0E4}"/>
              </a:ext>
            </a:extLst>
          </p:cNvPr>
          <p:cNvPicPr>
            <a:picLocks noChangeAspect="1"/>
          </p:cNvPicPr>
          <p:nvPr/>
        </p:nvPicPr>
        <p:blipFill>
          <a:blip r:embed="rId3"/>
          <a:stretch>
            <a:fillRect/>
          </a:stretch>
        </p:blipFill>
        <p:spPr>
          <a:xfrm>
            <a:off x="4840696" y="1447943"/>
            <a:ext cx="6755835" cy="4551991"/>
          </a:xfrm>
          <a:prstGeom prst="rect">
            <a:avLst/>
          </a:prstGeom>
        </p:spPr>
      </p:pic>
      <p:sp>
        <p:nvSpPr>
          <p:cNvPr id="5" name="Text Placeholder 4"/>
          <p:cNvSpPr>
            <a:spLocks noGrp="1"/>
          </p:cNvSpPr>
          <p:nvPr>
            <p:ph type="body" sz="quarter" idx="10"/>
          </p:nvPr>
        </p:nvSpPr>
        <p:spPr>
          <a:xfrm>
            <a:off x="269240" y="1189495"/>
            <a:ext cx="11653523" cy="5211620"/>
          </a:xfrm>
        </p:spPr>
        <p:txBody>
          <a:bodyPr/>
          <a:lstStyle/>
          <a:p>
            <a:pPr marL="0" indent="0">
              <a:buNone/>
            </a:pPr>
            <a:r>
              <a:rPr lang="ru-RU" sz="2745" dirty="0">
                <a:solidFill>
                  <a:schemeClr val="tx2"/>
                </a:solidFill>
              </a:rPr>
              <a:t>Платформы</a:t>
            </a:r>
            <a:endParaRPr lang="en-US" sz="2745" dirty="0">
              <a:solidFill>
                <a:schemeClr val="tx2"/>
              </a:solidFill>
            </a:endParaRPr>
          </a:p>
          <a:p>
            <a:r>
              <a:rPr lang="en-US" sz="2745" dirty="0"/>
              <a:t>UWP</a:t>
            </a:r>
            <a:r>
              <a:rPr lang="ru-RU" sz="2745" dirty="0"/>
              <a:t> - </a:t>
            </a:r>
            <a:r>
              <a:rPr lang="en-US" sz="2745" dirty="0"/>
              <a:t>Windows</a:t>
            </a:r>
          </a:p>
          <a:p>
            <a:r>
              <a:rPr lang="en-US" sz="2745" dirty="0"/>
              <a:t>Android</a:t>
            </a:r>
          </a:p>
          <a:p>
            <a:r>
              <a:rPr lang="en-US" sz="2745" dirty="0"/>
              <a:t>iOS</a:t>
            </a:r>
          </a:p>
          <a:p>
            <a:r>
              <a:rPr lang="en-US" sz="2745" dirty="0"/>
              <a:t>macOS</a:t>
            </a:r>
          </a:p>
          <a:p>
            <a:endParaRPr lang="en-US" sz="2745" dirty="0"/>
          </a:p>
          <a:p>
            <a:pPr marL="0" indent="0">
              <a:buNone/>
            </a:pPr>
            <a:r>
              <a:rPr lang="ru-RU" sz="2745" dirty="0">
                <a:solidFill>
                  <a:schemeClr val="tx2"/>
                </a:solidFill>
              </a:rPr>
              <a:t>Среды и </a:t>
            </a:r>
            <a:r>
              <a:rPr lang="ru-RU" sz="2745" dirty="0" err="1">
                <a:solidFill>
                  <a:schemeClr val="tx2"/>
                </a:solidFill>
              </a:rPr>
              <a:t>фреймворки</a:t>
            </a:r>
            <a:endParaRPr lang="en-US" sz="2745" dirty="0">
              <a:solidFill>
                <a:schemeClr val="tx2"/>
              </a:solidFill>
            </a:endParaRPr>
          </a:p>
          <a:p>
            <a:r>
              <a:rPr lang="en-US" sz="2745" dirty="0"/>
              <a:t>Xamarin</a:t>
            </a:r>
            <a:r>
              <a:rPr lang="ru-RU" sz="2745" dirty="0"/>
              <a:t> - </a:t>
            </a:r>
            <a:r>
              <a:rPr lang="en-US" sz="2745" dirty="0"/>
              <a:t>.NET</a:t>
            </a:r>
          </a:p>
          <a:p>
            <a:r>
              <a:rPr lang="en-US" sz="2745" dirty="0"/>
              <a:t>Java</a:t>
            </a:r>
          </a:p>
          <a:p>
            <a:r>
              <a:rPr lang="en-US" sz="2745" dirty="0" err="1"/>
              <a:t>Obj</a:t>
            </a:r>
            <a:r>
              <a:rPr lang="en-US" sz="2745" dirty="0"/>
              <a:t>-C/Swift</a:t>
            </a:r>
          </a:p>
          <a:p>
            <a:r>
              <a:rPr lang="en-US" sz="2745" dirty="0"/>
              <a:t>React Native</a:t>
            </a:r>
          </a:p>
        </p:txBody>
      </p:sp>
      <p:sp>
        <p:nvSpPr>
          <p:cNvPr id="2" name="Title 1"/>
          <p:cNvSpPr>
            <a:spLocks noGrp="1"/>
          </p:cNvSpPr>
          <p:nvPr>
            <p:ph type="title"/>
          </p:nvPr>
        </p:nvSpPr>
        <p:spPr/>
        <p:txBody>
          <a:bodyPr/>
          <a:lstStyle/>
          <a:p>
            <a:r>
              <a:rPr lang="ru-RU" sz="4000" dirty="0"/>
              <a:t>Поддержка основных современных платформ</a:t>
            </a:r>
            <a:endParaRPr lang="en-US" sz="4000" dirty="0"/>
          </a:p>
        </p:txBody>
      </p:sp>
    </p:spTree>
    <p:extLst>
      <p:ext uri="{BB962C8B-B14F-4D97-AF65-F5344CB8AC3E}">
        <p14:creationId xmlns:p14="http://schemas.microsoft.com/office/powerpoint/2010/main" val="182659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BDB"/>
        </a:solidFill>
        <a:effectLst/>
      </p:bgPr>
    </p:bg>
    <p:spTree>
      <p:nvGrpSpPr>
        <p:cNvPr id="1" name="Shape 176"/>
        <p:cNvGrpSpPr/>
        <p:nvPr/>
      </p:nvGrpSpPr>
      <p:grpSpPr>
        <a:xfrm>
          <a:off x="0" y="0"/>
          <a:ext cx="0" cy="0"/>
          <a:chOff x="0" y="0"/>
          <a:chExt cx="0" cy="0"/>
        </a:xfrm>
      </p:grpSpPr>
      <p:pic>
        <p:nvPicPr>
          <p:cNvPr id="177" name="Shape 17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5" y="646731"/>
            <a:ext cx="12190271" cy="5196130"/>
          </a:xfrm>
          <a:prstGeom prst="rect">
            <a:avLst/>
          </a:prstGeom>
          <a:noFill/>
          <a:ln>
            <a:noFill/>
          </a:ln>
        </p:spPr>
      </p:pic>
      <p:grpSp>
        <p:nvGrpSpPr>
          <p:cNvPr id="178" name="Shape 178"/>
          <p:cNvGrpSpPr/>
          <p:nvPr/>
        </p:nvGrpSpPr>
        <p:grpSpPr>
          <a:xfrm>
            <a:off x="2093392" y="5700599"/>
            <a:ext cx="7914114" cy="891954"/>
            <a:chOff x="1569618" y="4199490"/>
            <a:chExt cx="5936427" cy="669061"/>
          </a:xfrm>
        </p:grpSpPr>
        <p:pic>
          <p:nvPicPr>
            <p:cNvPr id="179" name="Shape 17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768070" y="4310298"/>
              <a:ext cx="255801" cy="533373"/>
            </a:xfrm>
            <a:prstGeom prst="rect">
              <a:avLst/>
            </a:prstGeom>
            <a:noFill/>
            <a:ln>
              <a:noFill/>
            </a:ln>
          </p:spPr>
        </p:pic>
        <p:pic>
          <p:nvPicPr>
            <p:cNvPr id="180" name="Shape 18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705419" y="4302522"/>
              <a:ext cx="620455" cy="544258"/>
            </a:xfrm>
            <a:prstGeom prst="rect">
              <a:avLst/>
            </a:prstGeom>
            <a:noFill/>
            <a:ln>
              <a:noFill/>
            </a:ln>
          </p:spPr>
        </p:pic>
        <p:pic>
          <p:nvPicPr>
            <p:cNvPr id="181" name="Shape 181"/>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885905" y="4310298"/>
              <a:ext cx="489833" cy="533373"/>
            </a:xfrm>
            <a:prstGeom prst="rect">
              <a:avLst/>
            </a:prstGeom>
            <a:noFill/>
            <a:ln>
              <a:noFill/>
            </a:ln>
          </p:spPr>
        </p:pic>
        <p:pic>
          <p:nvPicPr>
            <p:cNvPr id="182" name="Shape 182"/>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212146" y="4318073"/>
              <a:ext cx="293900" cy="522488"/>
            </a:xfrm>
            <a:prstGeom prst="rect">
              <a:avLst/>
            </a:prstGeom>
            <a:noFill/>
            <a:ln>
              <a:noFill/>
            </a:ln>
          </p:spPr>
        </p:pic>
        <p:pic>
          <p:nvPicPr>
            <p:cNvPr id="183" name="Shape 183"/>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956906" y="4302522"/>
              <a:ext cx="571471" cy="566029"/>
            </a:xfrm>
            <a:prstGeom prst="rect">
              <a:avLst/>
            </a:prstGeom>
            <a:noFill/>
            <a:ln>
              <a:noFill/>
            </a:ln>
          </p:spPr>
        </p:pic>
        <p:pic>
          <p:nvPicPr>
            <p:cNvPr id="184" name="Shape 18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569618" y="4199490"/>
              <a:ext cx="435407" cy="647668"/>
            </a:xfrm>
            <a:prstGeom prst="rect">
              <a:avLst/>
            </a:prstGeom>
            <a:noFill/>
            <a:ln>
              <a:noFill/>
            </a:ln>
          </p:spPr>
        </p:pic>
      </p:grpSp>
      <p:sp>
        <p:nvSpPr>
          <p:cNvPr id="185" name="Shape 185"/>
          <p:cNvSpPr txBox="1"/>
          <p:nvPr/>
        </p:nvSpPr>
        <p:spPr>
          <a:xfrm>
            <a:off x="420904" y="366333"/>
            <a:ext cx="8926296" cy="442737"/>
          </a:xfrm>
          <a:prstGeom prst="rect">
            <a:avLst/>
          </a:prstGeom>
          <a:noFill/>
          <a:ln>
            <a:noFill/>
          </a:ln>
        </p:spPr>
        <p:txBody>
          <a:bodyPr wrap="square" lIns="121883" tIns="121883" rIns="121883" bIns="121883" anchor="ctr" anchorCtr="0">
            <a:noAutofit/>
          </a:bodyPr>
          <a:lstStyle/>
          <a:p>
            <a:pPr defTabSz="1218996"/>
            <a:r>
              <a:rPr lang="en" sz="2400" kern="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kern="0" dirty="0">
                <a:solidFill>
                  <a:srgbClr val="FFFFFF"/>
                </a:solidFill>
                <a:latin typeface="Segoe UI Semibold" panose="020B0502040204020203" pitchFamily="34" charset="0"/>
                <a:ea typeface="Roboto"/>
                <a:cs typeface="Segoe UI Semibold" panose="020B0502040204020203" pitchFamily="34" charset="0"/>
                <a:sym typeface="Roboto"/>
              </a:rPr>
              <a:t>App Center</a:t>
            </a:r>
            <a:r>
              <a:rPr lang="ru-RU" sz="2400" b="1" kern="0" dirty="0">
                <a:solidFill>
                  <a:srgbClr val="FFFFFF"/>
                </a:solidFill>
                <a:latin typeface="Segoe UI Semibold" panose="020B0502040204020203" pitchFamily="34" charset="0"/>
                <a:ea typeface="Roboto"/>
                <a:cs typeface="Segoe UI Semibold" panose="020B0502040204020203" pitchFamily="34" charset="0"/>
                <a:sym typeface="Roboto"/>
              </a:rPr>
              <a:t> – быстрая сборка приложений</a:t>
            </a:r>
            <a:endParaRPr lang="en" sz="2400" b="1" kern="0" dirty="0">
              <a:solidFill>
                <a:srgbClr val="FFFFFF"/>
              </a:solidFill>
              <a:latin typeface="Segoe UI Semibold" panose="020B0502040204020203" pitchFamily="34" charset="0"/>
              <a:ea typeface="Roboto"/>
              <a:cs typeface="Segoe UI Semibold" panose="020B0502040204020203" pitchFamily="34" charset="0"/>
              <a:sym typeface="Roboto"/>
            </a:endParaRPr>
          </a:p>
        </p:txBody>
      </p:sp>
      <p:sp>
        <p:nvSpPr>
          <p:cNvPr id="186" name="Shape 186"/>
          <p:cNvSpPr/>
          <p:nvPr/>
        </p:nvSpPr>
        <p:spPr>
          <a:xfrm>
            <a:off x="1825274" y="6769393"/>
            <a:ext cx="1129839" cy="87988"/>
          </a:xfrm>
          <a:prstGeom prst="rect">
            <a:avLst/>
          </a:prstGeom>
          <a:solidFill>
            <a:srgbClr val="CB2E62"/>
          </a:solidFill>
          <a:ln>
            <a:noFill/>
          </a:ln>
        </p:spPr>
        <p:txBody>
          <a:bodyPr wrap="square" lIns="121883" tIns="121883" rIns="121883" bIns="121883" anchor="ctr" anchorCtr="0">
            <a:noAutofit/>
          </a:bodyPr>
          <a:lstStyle/>
          <a:p>
            <a:pPr defTabSz="1218996"/>
            <a:endParaRPr sz="1866" kern="0">
              <a:solidFill>
                <a:srgbClr val="000000"/>
              </a:solidFill>
              <a:latin typeface="Arial"/>
              <a:cs typeface="Arial"/>
              <a:sym typeface="Arial"/>
            </a:endParaRPr>
          </a:p>
        </p:txBody>
      </p:sp>
      <p:sp>
        <p:nvSpPr>
          <p:cNvPr id="12" name="Rectangle 11">
            <a:extLst>
              <a:ext uri="{FF2B5EF4-FFF2-40B4-BE49-F238E27FC236}">
                <a16:creationId xmlns:a16="http://schemas.microsoft.com/office/drawing/2014/main" id="{BDD0EF3C-EB0D-4D75-B799-E3E21FC68A68}"/>
              </a:ext>
            </a:extLst>
          </p:cNvPr>
          <p:cNvSpPr/>
          <p:nvPr/>
        </p:nvSpPr>
        <p:spPr>
          <a:xfrm>
            <a:off x="7551385" y="988368"/>
            <a:ext cx="4128622" cy="362072"/>
          </a:xfrm>
          <a:prstGeom prst="rect">
            <a:avLst/>
          </a:prstGeom>
        </p:spPr>
        <p:txBody>
          <a:bodyPr wrap="none">
            <a:spAutoFit/>
          </a:bodyPr>
          <a:lstStyle/>
          <a:p>
            <a:pPr defTabSz="914367"/>
            <a:r>
              <a:rPr lang="en-US" sz="1765" dirty="0">
                <a:solidFill>
                  <a:srgbClr val="FFFFFF"/>
                </a:solidFill>
                <a:latin typeface="Arial"/>
              </a:rPr>
              <a:t>Source Code: VSTS, GitHub, Bitbucket</a:t>
            </a:r>
            <a:endParaRPr lang="ru-RU" sz="1765" dirty="0">
              <a:solidFill>
                <a:srgbClr val="FFFFFF"/>
              </a:solidFill>
              <a:latin typeface="Arial"/>
            </a:endParaRPr>
          </a:p>
        </p:txBody>
      </p:sp>
      <p:sp>
        <p:nvSpPr>
          <p:cNvPr id="2" name="TextBox 1">
            <a:extLst>
              <a:ext uri="{FF2B5EF4-FFF2-40B4-BE49-F238E27FC236}">
                <a16:creationId xmlns:a16="http://schemas.microsoft.com/office/drawing/2014/main" id="{4F84F7AC-503C-4C87-8A82-1409271FDD1E}"/>
              </a:ext>
            </a:extLst>
          </p:cNvPr>
          <p:cNvSpPr txBox="1"/>
          <p:nvPr/>
        </p:nvSpPr>
        <p:spPr>
          <a:xfrm>
            <a:off x="865" y="5365943"/>
            <a:ext cx="12191135" cy="400110"/>
          </a:xfrm>
          <a:prstGeom prst="rect">
            <a:avLst/>
          </a:prstGeom>
          <a:noFill/>
        </p:spPr>
        <p:txBody>
          <a:bodyPr wrap="square" rtlCol="0">
            <a:spAutoFit/>
          </a:bodyPr>
          <a:lstStyle/>
          <a:p>
            <a:pPr algn="r"/>
            <a:r>
              <a:rPr lang="ru-RU" sz="2000" b="1" dirty="0">
                <a:solidFill>
                  <a:srgbClr val="66FF66"/>
                </a:solidFill>
              </a:rPr>
              <a:t>Результат - готовность новых версий </a:t>
            </a:r>
            <a:r>
              <a:rPr lang="ru-RU" sz="2000" b="1" u="sng" dirty="0">
                <a:solidFill>
                  <a:srgbClr val="66FF66"/>
                </a:solidFill>
              </a:rPr>
              <a:t>в разы </a:t>
            </a:r>
            <a:r>
              <a:rPr lang="ru-RU" sz="2000" b="1" dirty="0">
                <a:solidFill>
                  <a:srgbClr val="66FF66"/>
                </a:solidFill>
              </a:rPr>
              <a:t>быстрее</a:t>
            </a:r>
          </a:p>
        </p:txBody>
      </p:sp>
    </p:spTree>
    <p:extLst>
      <p:ext uri="{BB962C8B-B14F-4D97-AF65-F5344CB8AC3E}">
        <p14:creationId xmlns:p14="http://schemas.microsoft.com/office/powerpoint/2010/main" val="29314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BDB"/>
        </a:solidFill>
        <a:effectLst/>
      </p:bgPr>
    </p:bg>
    <p:spTree>
      <p:nvGrpSpPr>
        <p:cNvPr id="1" name="Shape 190"/>
        <p:cNvGrpSpPr/>
        <p:nvPr/>
      </p:nvGrpSpPr>
      <p:grpSpPr>
        <a:xfrm>
          <a:off x="0" y="0"/>
          <a:ext cx="0" cy="0"/>
          <a:chOff x="0" y="0"/>
          <a:chExt cx="0" cy="0"/>
        </a:xfrm>
      </p:grpSpPr>
      <p:pic>
        <p:nvPicPr>
          <p:cNvPr id="191" name="Shape 19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5" y="646731"/>
            <a:ext cx="12190271" cy="5196130"/>
          </a:xfrm>
          <a:prstGeom prst="rect">
            <a:avLst/>
          </a:prstGeom>
          <a:noFill/>
          <a:ln>
            <a:noFill/>
          </a:ln>
        </p:spPr>
      </p:pic>
      <p:grpSp>
        <p:nvGrpSpPr>
          <p:cNvPr id="192" name="Shape 192"/>
          <p:cNvGrpSpPr/>
          <p:nvPr/>
        </p:nvGrpSpPr>
        <p:grpSpPr>
          <a:xfrm>
            <a:off x="2177654" y="5700599"/>
            <a:ext cx="7829852" cy="891954"/>
            <a:chOff x="1632823" y="4199490"/>
            <a:chExt cx="5873222" cy="669061"/>
          </a:xfrm>
        </p:grpSpPr>
        <p:grpSp>
          <p:nvGrpSpPr>
            <p:cNvPr id="193" name="Shape 193"/>
            <p:cNvGrpSpPr/>
            <p:nvPr/>
          </p:nvGrpSpPr>
          <p:grpSpPr>
            <a:xfrm>
              <a:off x="1632823" y="4302522"/>
              <a:ext cx="5873222" cy="566029"/>
              <a:chOff x="1632823" y="4310298"/>
              <a:chExt cx="5873222" cy="566029"/>
            </a:xfrm>
          </p:grpSpPr>
          <p:pic>
            <p:nvPicPr>
              <p:cNvPr id="194" name="Shape 19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632823" y="4318073"/>
                <a:ext cx="310227" cy="533373"/>
              </a:xfrm>
              <a:prstGeom prst="rect">
                <a:avLst/>
              </a:prstGeom>
              <a:noFill/>
              <a:ln>
                <a:noFill/>
              </a:ln>
            </p:spPr>
          </p:pic>
          <p:pic>
            <p:nvPicPr>
              <p:cNvPr id="195" name="Shape 19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705419" y="4310298"/>
                <a:ext cx="620455" cy="544258"/>
              </a:xfrm>
              <a:prstGeom prst="rect">
                <a:avLst/>
              </a:prstGeom>
              <a:noFill/>
              <a:ln>
                <a:noFill/>
              </a:ln>
            </p:spPr>
          </p:pic>
          <p:pic>
            <p:nvPicPr>
              <p:cNvPr id="196" name="Shape 19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885905" y="4318073"/>
                <a:ext cx="489833" cy="533373"/>
              </a:xfrm>
              <a:prstGeom prst="rect">
                <a:avLst/>
              </a:prstGeom>
              <a:noFill/>
              <a:ln>
                <a:noFill/>
              </a:ln>
            </p:spPr>
          </p:pic>
          <p:pic>
            <p:nvPicPr>
              <p:cNvPr id="197" name="Shape 19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212146" y="4325849"/>
                <a:ext cx="293900" cy="522488"/>
              </a:xfrm>
              <a:prstGeom prst="rect">
                <a:avLst/>
              </a:prstGeom>
              <a:noFill/>
              <a:ln>
                <a:noFill/>
              </a:ln>
            </p:spPr>
          </p:pic>
          <p:pic>
            <p:nvPicPr>
              <p:cNvPr id="198" name="Shape 198"/>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956906" y="4310298"/>
                <a:ext cx="571471" cy="566029"/>
              </a:xfrm>
              <a:prstGeom prst="rect">
                <a:avLst/>
              </a:prstGeom>
              <a:noFill/>
              <a:ln>
                <a:noFill/>
              </a:ln>
            </p:spPr>
          </p:pic>
        </p:grpSp>
        <p:pic>
          <p:nvPicPr>
            <p:cNvPr id="199" name="Shape 199"/>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2683368" y="4199490"/>
              <a:ext cx="435407" cy="647668"/>
            </a:xfrm>
            <a:prstGeom prst="rect">
              <a:avLst/>
            </a:prstGeom>
            <a:noFill/>
            <a:ln>
              <a:noFill/>
            </a:ln>
          </p:spPr>
        </p:pic>
      </p:grpSp>
      <p:sp>
        <p:nvSpPr>
          <p:cNvPr id="200" name="Shape 200"/>
          <p:cNvSpPr/>
          <p:nvPr/>
        </p:nvSpPr>
        <p:spPr>
          <a:xfrm>
            <a:off x="3307596" y="6769393"/>
            <a:ext cx="1129839" cy="87988"/>
          </a:xfrm>
          <a:prstGeom prst="rect">
            <a:avLst/>
          </a:prstGeom>
          <a:solidFill>
            <a:srgbClr val="CB2E62"/>
          </a:solidFill>
          <a:ln>
            <a:noFill/>
          </a:ln>
        </p:spPr>
        <p:txBody>
          <a:bodyPr wrap="square" lIns="121883" tIns="121883" rIns="121883" bIns="121883" anchor="ctr" anchorCtr="0">
            <a:noAutofit/>
          </a:bodyPr>
          <a:lstStyle/>
          <a:p>
            <a:pPr defTabSz="1218996"/>
            <a:endParaRPr sz="1866" kern="0">
              <a:solidFill>
                <a:srgbClr val="000000"/>
              </a:solidFill>
              <a:latin typeface="Arial"/>
              <a:cs typeface="Arial"/>
              <a:sym typeface="Arial"/>
            </a:endParaRPr>
          </a:p>
        </p:txBody>
      </p:sp>
      <p:sp>
        <p:nvSpPr>
          <p:cNvPr id="13" name="Shape 185">
            <a:extLst>
              <a:ext uri="{FF2B5EF4-FFF2-40B4-BE49-F238E27FC236}">
                <a16:creationId xmlns:a16="http://schemas.microsoft.com/office/drawing/2014/main" id="{4863CD0B-5518-B54E-A9FD-EF0E5D35BFF2}"/>
              </a:ext>
            </a:extLst>
          </p:cNvPr>
          <p:cNvSpPr txBox="1"/>
          <p:nvPr/>
        </p:nvSpPr>
        <p:spPr>
          <a:xfrm>
            <a:off x="420904" y="366333"/>
            <a:ext cx="11563374" cy="442737"/>
          </a:xfrm>
          <a:prstGeom prst="rect">
            <a:avLst/>
          </a:prstGeom>
          <a:noFill/>
          <a:ln>
            <a:noFill/>
          </a:ln>
        </p:spPr>
        <p:txBody>
          <a:bodyPr wrap="square" lIns="121883" tIns="121883" rIns="121883" bIns="121883" anchor="ctr" anchorCtr="0">
            <a:noAutofit/>
          </a:bodyPr>
          <a:lstStyle/>
          <a:p>
            <a:pPr defTabSz="1218996"/>
            <a:r>
              <a:rPr lang="en" sz="2400" kern="0" dirty="0">
                <a:solidFill>
                  <a:srgbClr val="FFFFFF"/>
                </a:solidFill>
                <a:latin typeface="Segoe UI" panose="020B0502040204020203" pitchFamily="34" charset="0"/>
                <a:ea typeface="Roboto Light"/>
                <a:cs typeface="Segoe UI" panose="020B0502040204020203" pitchFamily="34" charset="0"/>
                <a:sym typeface="Roboto Light"/>
              </a:rPr>
              <a:t>Visual Studio </a:t>
            </a:r>
            <a:r>
              <a:rPr lang="en" sz="2400" b="1" kern="0" dirty="0">
                <a:solidFill>
                  <a:srgbClr val="FFFFFF"/>
                </a:solidFill>
                <a:latin typeface="Segoe UI Semibold" panose="020B0502040204020203" pitchFamily="34" charset="0"/>
                <a:ea typeface="Roboto"/>
                <a:cs typeface="Segoe UI Semibold" panose="020B0502040204020203" pitchFamily="34" charset="0"/>
                <a:sym typeface="Roboto"/>
              </a:rPr>
              <a:t>App Center</a:t>
            </a:r>
            <a:r>
              <a:rPr lang="ru-RU" sz="2400" b="1" kern="0" dirty="0">
                <a:solidFill>
                  <a:srgbClr val="FFFFFF"/>
                </a:solidFill>
                <a:latin typeface="Segoe UI Semibold" panose="020B0502040204020203" pitchFamily="34" charset="0"/>
                <a:ea typeface="Roboto"/>
                <a:cs typeface="Segoe UI Semibold" panose="020B0502040204020203" pitchFamily="34" charset="0"/>
                <a:sym typeface="Roboto"/>
              </a:rPr>
              <a:t> – тестирование на устройствах сотен конфигураций</a:t>
            </a:r>
            <a:endParaRPr lang="en" sz="2400" b="1" kern="0" dirty="0">
              <a:solidFill>
                <a:srgbClr val="FFFFFF"/>
              </a:solidFill>
              <a:latin typeface="Segoe UI Semibold" panose="020B0502040204020203" pitchFamily="34" charset="0"/>
              <a:ea typeface="Roboto"/>
              <a:cs typeface="Segoe UI Semibold" panose="020B0502040204020203" pitchFamily="34" charset="0"/>
              <a:sym typeface="Roboto"/>
            </a:endParaRPr>
          </a:p>
        </p:txBody>
      </p:sp>
      <p:sp>
        <p:nvSpPr>
          <p:cNvPr id="2" name="Rectangle 1">
            <a:extLst>
              <a:ext uri="{FF2B5EF4-FFF2-40B4-BE49-F238E27FC236}">
                <a16:creationId xmlns:a16="http://schemas.microsoft.com/office/drawing/2014/main" id="{70F1DA7C-F6E2-4689-85A1-6D1A3F35FF1B}"/>
              </a:ext>
            </a:extLst>
          </p:cNvPr>
          <p:cNvSpPr/>
          <p:nvPr/>
        </p:nvSpPr>
        <p:spPr>
          <a:xfrm>
            <a:off x="7018215" y="1053111"/>
            <a:ext cx="4966063" cy="261610"/>
          </a:xfrm>
          <a:prstGeom prst="rect">
            <a:avLst/>
          </a:prstGeom>
        </p:spPr>
        <p:txBody>
          <a:bodyPr wrap="square">
            <a:spAutoFit/>
          </a:bodyPr>
          <a:lstStyle/>
          <a:p>
            <a:pPr defTabSz="914367"/>
            <a:r>
              <a:rPr lang="en-US" sz="1100" dirty="0">
                <a:solidFill>
                  <a:srgbClr val="FFFFFF"/>
                </a:solidFill>
                <a:latin typeface="Arial"/>
              </a:rPr>
              <a:t>Test Frameworks: </a:t>
            </a:r>
            <a:r>
              <a:rPr lang="en-US" sz="1100" dirty="0" err="1">
                <a:solidFill>
                  <a:srgbClr val="FFFFFF"/>
                </a:solidFill>
                <a:latin typeface="Arial"/>
              </a:rPr>
              <a:t>UITest</a:t>
            </a:r>
            <a:r>
              <a:rPr lang="en-US" sz="1100" dirty="0">
                <a:solidFill>
                  <a:srgbClr val="FFFFFF"/>
                </a:solidFill>
                <a:latin typeface="Arial"/>
              </a:rPr>
              <a:t>, Appium </a:t>
            </a:r>
            <a:r>
              <a:rPr lang="ru-RU" sz="1100" dirty="0">
                <a:solidFill>
                  <a:srgbClr val="FFFFFF"/>
                </a:solidFill>
                <a:latin typeface="Arial"/>
              </a:rPr>
              <a:t>или </a:t>
            </a:r>
            <a:r>
              <a:rPr lang="ru-RU" sz="1100" dirty="0" err="1">
                <a:solidFill>
                  <a:srgbClr val="FFFFFF"/>
                </a:solidFill>
                <a:latin typeface="Arial"/>
              </a:rPr>
              <a:t>нативные</a:t>
            </a:r>
            <a:r>
              <a:rPr lang="en-US" sz="1100" dirty="0">
                <a:solidFill>
                  <a:srgbClr val="FFFFFF"/>
                </a:solidFill>
                <a:latin typeface="Arial"/>
              </a:rPr>
              <a:t> Espresso </a:t>
            </a:r>
            <a:r>
              <a:rPr lang="ru-RU" sz="1100" dirty="0">
                <a:solidFill>
                  <a:srgbClr val="FFFFFF"/>
                </a:solidFill>
                <a:latin typeface="Arial"/>
              </a:rPr>
              <a:t>и </a:t>
            </a:r>
            <a:r>
              <a:rPr lang="en-US" sz="1100" dirty="0" err="1">
                <a:solidFill>
                  <a:srgbClr val="FFFFFF"/>
                </a:solidFill>
                <a:latin typeface="Arial"/>
              </a:rPr>
              <a:t>XCUITest</a:t>
            </a:r>
            <a:endParaRPr lang="ru-RU" sz="1100" dirty="0">
              <a:solidFill>
                <a:srgbClr val="FFFFFF"/>
              </a:solidFill>
              <a:latin typeface="Arial"/>
            </a:endParaRPr>
          </a:p>
        </p:txBody>
      </p:sp>
      <p:sp>
        <p:nvSpPr>
          <p:cNvPr id="14" name="TextBox 13">
            <a:extLst>
              <a:ext uri="{FF2B5EF4-FFF2-40B4-BE49-F238E27FC236}">
                <a16:creationId xmlns:a16="http://schemas.microsoft.com/office/drawing/2014/main" id="{A3105649-FE52-42EA-81DF-EC8C70ABD722}"/>
              </a:ext>
            </a:extLst>
          </p:cNvPr>
          <p:cNvSpPr txBox="1"/>
          <p:nvPr/>
        </p:nvSpPr>
        <p:spPr>
          <a:xfrm>
            <a:off x="865" y="5365943"/>
            <a:ext cx="12191135" cy="400110"/>
          </a:xfrm>
          <a:prstGeom prst="rect">
            <a:avLst/>
          </a:prstGeom>
          <a:noFill/>
        </p:spPr>
        <p:txBody>
          <a:bodyPr wrap="square" rtlCol="0">
            <a:spAutoFit/>
          </a:bodyPr>
          <a:lstStyle/>
          <a:p>
            <a:pPr algn="r"/>
            <a:r>
              <a:rPr lang="ru-RU" sz="2000" b="1" dirty="0">
                <a:solidFill>
                  <a:srgbClr val="66FF66"/>
                </a:solidFill>
              </a:rPr>
              <a:t>Результат – меньше ошибок и жалоб пользователей</a:t>
            </a:r>
          </a:p>
        </p:txBody>
      </p:sp>
    </p:spTree>
    <p:extLst>
      <p:ext uri="{BB962C8B-B14F-4D97-AF65-F5344CB8AC3E}">
        <p14:creationId xmlns:p14="http://schemas.microsoft.com/office/powerpoint/2010/main" val="323718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FY13 EPG Presentation Template_Internal_4x3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ln>
          <a:noFill/>
        </a:ln>
      </a:spPr>
      <a:bodyPr vert="horz" wrap="square" lIns="91440" tIns="91440" rIns="91440" bIns="91440" rtlCol="0" anchor="t">
        <a:noAutofit/>
      </a:bodyPr>
      <a:lstStyle>
        <a:defPPr marL="171450" indent="-171450">
          <a:buFont typeface="Wingdings" pitchFamily="2" charset="2"/>
          <a:buChar char="§"/>
          <a:defRPr sz="12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3 EPG Presentation Template_Internal_4x3_Light [Read-Only]" id="{52C5AF11-107F-4B81-9C0D-A00C6149D65A}" vid="{8E85F94E-9BBF-4E4C-93BB-1F0523C0B558}"/>
    </a:ext>
  </a:extLst>
</a:theme>
</file>

<file path=ppt/theme/theme1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1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1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6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5.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6.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7.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18.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2_Office Theme">
  <a:themeElements>
    <a:clrScheme name="Custom 1">
      <a:dk1>
        <a:sysClr val="windowText" lastClr="000000"/>
      </a:dk1>
      <a:lt1>
        <a:srgbClr val="FFFFFF"/>
      </a:lt1>
      <a:dk2>
        <a:srgbClr val="44546A"/>
      </a:dk2>
      <a:lt2>
        <a:srgbClr val="D2D2D2"/>
      </a:lt2>
      <a:accent1>
        <a:srgbClr val="0070C0"/>
      </a:accent1>
      <a:accent2>
        <a:srgbClr val="00B0F0"/>
      </a:accent2>
      <a:accent3>
        <a:srgbClr val="7030A0"/>
      </a:accent3>
      <a:accent4>
        <a:srgbClr val="002060"/>
      </a:accent4>
      <a:accent5>
        <a:srgbClr val="505050"/>
      </a:accent5>
      <a:accent6>
        <a:srgbClr val="107C10"/>
      </a:accent6>
      <a:hlink>
        <a:srgbClr val="0078D7"/>
      </a:hlink>
      <a:folHlink>
        <a:srgbClr val="0078D7"/>
      </a:folHlink>
    </a:clrScheme>
    <a:fontScheme name="Azure them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5-30629_Build_Template_DARK BLUE">
  <a:themeElements>
    <a:clrScheme name="Custom 2">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9.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Override1.xml><?xml version="1.0" encoding="utf-8"?>
<a:themeOverride xmlns:a="http://schemas.openxmlformats.org/drawingml/2006/main">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0</TotalTime>
  <Words>1275</Words>
  <Application>Microsoft Office PowerPoint</Application>
  <PresentationFormat>Widescreen</PresentationFormat>
  <Paragraphs>374</Paragraphs>
  <Slides>34</Slides>
  <Notes>34</Notes>
  <HiddenSlides>0</HiddenSlides>
  <MMClips>0</MMClips>
  <ScaleCrop>false</ScaleCrop>
  <HeadingPairs>
    <vt:vector size="8" baseType="variant">
      <vt:variant>
        <vt:lpstr>Fonts Used</vt:lpstr>
      </vt:variant>
      <vt:variant>
        <vt:i4>22</vt:i4>
      </vt:variant>
      <vt:variant>
        <vt:lpstr>Theme</vt:lpstr>
      </vt:variant>
      <vt:variant>
        <vt:i4>18</vt:i4>
      </vt:variant>
      <vt:variant>
        <vt:lpstr>Embedded OLE Servers</vt:lpstr>
      </vt:variant>
      <vt:variant>
        <vt:i4>1</vt:i4>
      </vt:variant>
      <vt:variant>
        <vt:lpstr>Slide Titles</vt:lpstr>
      </vt:variant>
      <vt:variant>
        <vt:i4>34</vt:i4>
      </vt:variant>
    </vt:vector>
  </HeadingPairs>
  <TitlesOfParts>
    <vt:vector size="75" baseType="lpstr">
      <vt:lpstr>ＭＳ Ｐゴシック</vt:lpstr>
      <vt:lpstr>ＭＳ Ｐゴシック</vt:lpstr>
      <vt:lpstr>.AppleSystemUIFont</vt:lpstr>
      <vt:lpstr>Adobe Gothic Std B</vt:lpstr>
      <vt:lpstr>Arial</vt:lpstr>
      <vt:lpstr>Arial Unicode MS</vt:lpstr>
      <vt:lpstr>Avenir LT Pro 45 Book</vt:lpstr>
      <vt:lpstr>Calibri</vt:lpstr>
      <vt:lpstr>Calibri Light</vt:lpstr>
      <vt:lpstr>Consolas</vt:lpstr>
      <vt:lpstr>Courier New</vt:lpstr>
      <vt:lpstr>Roboto</vt:lpstr>
      <vt:lpstr>Roboto Light</vt:lpstr>
      <vt:lpstr>Segoe Light</vt:lpstr>
      <vt:lpstr>Segoe Pro Display</vt:lpstr>
      <vt:lpstr>Segoe Pro Display Light</vt:lpstr>
      <vt:lpstr>Segoe UI</vt:lpstr>
      <vt:lpstr>Segoe UI Black</vt:lpstr>
      <vt:lpstr>Segoe UI Light</vt:lpstr>
      <vt:lpstr>Segoe UI Semibold</vt:lpstr>
      <vt:lpstr>Segoe UI Semilight</vt:lpstr>
      <vt:lpstr>Wingdings</vt:lpstr>
      <vt:lpstr>1_5-30660_TR21_BO_CT_Template</vt:lpstr>
      <vt:lpstr>Simple Light</vt:lpstr>
      <vt:lpstr>Gartner Template Master</vt:lpstr>
      <vt:lpstr>1_Office Theme</vt:lpstr>
      <vt:lpstr>3_Office Theme</vt:lpstr>
      <vt:lpstr>1_Azure_2015</vt:lpstr>
      <vt:lpstr>2_Office Theme</vt:lpstr>
      <vt:lpstr>1_5-30629_Build_Template_DARK BLUE</vt:lpstr>
      <vt:lpstr>2_5-30660_TR21_BO_CT_Template</vt:lpstr>
      <vt:lpstr>FY13 EPG Presentation Template_Internal_4x3_Light</vt:lpstr>
      <vt:lpstr>5-50113_Microsoft_Ready_Light_Template</vt:lpstr>
      <vt:lpstr>5-50091_TR24_BO_CT_Template</vt:lpstr>
      <vt:lpstr>Custom Design</vt:lpstr>
      <vt:lpstr>6_Windows Threshold</vt:lpstr>
      <vt:lpstr>3_5-30660_TR21_BO_CT_Template</vt:lpstr>
      <vt:lpstr>6-30537_Envision 2016 Keynote Template</vt:lpstr>
      <vt:lpstr>5-50002_Ignite_Breakout_Template</vt:lpstr>
      <vt:lpstr>Connect_2016_Template_Light</vt:lpstr>
      <vt:lpstr>think-cell Slide</vt:lpstr>
      <vt:lpstr>Зачем и какие облачные сервисы Microsoft Azure использовать для мобильных приложений</vt:lpstr>
      <vt:lpstr>Облако для мобильной разработки</vt:lpstr>
      <vt:lpstr>Трудности жизненного цикла разработки</vt:lpstr>
      <vt:lpstr>Знакомые ситуации</vt:lpstr>
      <vt:lpstr>PowerPoint Presentation</vt:lpstr>
      <vt:lpstr>PowerPoint Presentation</vt:lpstr>
      <vt:lpstr>Поддержка основных современных платформ</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Трудности создания масштабируемого backend для приложений</vt:lpstr>
      <vt:lpstr>Знакомые им ситуации</vt:lpstr>
      <vt:lpstr>Ответственность и масштабирование</vt:lpstr>
      <vt:lpstr>Azure – открытое облако</vt:lpstr>
      <vt:lpstr>Глобальное покрытие Azure</vt:lpstr>
      <vt:lpstr>Global Traffic Manager</vt:lpstr>
      <vt:lpstr>Multi-CDN Доставка контента</vt:lpstr>
      <vt:lpstr>Infrastructure (IaaS) масштабирование ручное/авто</vt:lpstr>
      <vt:lpstr>Контейнеры в Azure</vt:lpstr>
      <vt:lpstr>Azure Application Platform – бесконечное масштабирование </vt:lpstr>
      <vt:lpstr>PowerPoint Presentation</vt:lpstr>
      <vt:lpstr>PowerPoint Presentation</vt:lpstr>
      <vt:lpstr>PowerPoint Presentation</vt:lpstr>
      <vt:lpstr>Azure PaaS сервисы хранения данных</vt:lpstr>
      <vt:lpstr>PowerPoint Presentation</vt:lpstr>
      <vt:lpstr>Расширенная аналитика и интернет вещей</vt:lpstr>
      <vt:lpstr>Использование искусственного интеллекта</vt:lpstr>
      <vt:lpstr>Принятие решений на базе данных </vt:lpstr>
      <vt:lpstr>PowerPoint Presentation</vt:lpstr>
      <vt:lpstr>Зачем и какие облачные сервисы Microsoft Azure использовать для мобильных приложений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2018-02-01T15:19:06Z</dcterms:created>
  <dcterms:modified xsi:type="dcterms:W3CDTF">2018-02-01T15:19:16Z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rzdebski@microsoft.com</vt:lpwstr>
  </property>
  <property fmtid="{D5CDD505-2E9C-101B-9397-08002B2CF9AE}" pid="5" name="MSIP_Label_f42aa342-8706-4288-bd11-ebb85995028c_SetDate">
    <vt:lpwstr>2018-02-01T15:19:15.7950071Z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